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895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ters of Dimon are full of blood: for I will bring yet more upon Dimon, a lion upon him that escapeth of Moab, and upon the remnant of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Moab. For in a night Ar of Moab is laid waste, and brought to nought; for in a night Kir of Moab is laid waste, and brought to nough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one up to Bayith, and to Dibon, to the high places, to weep: Moab howleth over Nebo, and over Medeba: on all their heads is baldness, every beard is cut of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streets they gird themselves with sackcloth: on their housetops, and in their broad places, every one howleth, weeping abundant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shbon crieth out, and Elealeh; their voice is heard even unto Jahaz: therefore the armed men of Moab cry aloud; his soul trembleth within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crieth out for Moab; her nobles flee unto Zoar, to Eglath-shelishiyah: for by the ascent of Luhith with weeping they go up; for in the way of Horonaim they raise up a cry of destru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ters of Nimrim shall be desolate: for the grass is withered away, the tender grass faileth, there is no green 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abundance they have gotten, and that which they have laid up, shall they carry away to the brook of the willow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ry is gone round about the borders of Moab; the howling thereof unto Eglaim, and the howling thereof unto Beer-el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2026-06-24T03:54:58Z</dcterms:created>
  <dcterms:modified xsi:type="dcterms:W3CDTF">2026-06-24T03:54:58Z</dcterms:modified>
  <dc:title>Bible.com.au: ISAIAH 15:1-9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