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74725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14: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ll from beneath is moved for thee to meet thee at thy coming: it stirreth up the dead for thee, even all the chief ones of the earth; it hath raised up from their thrones all the kings of the natio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ll they shall answer and say unto thee, Art thou also become weak as we? art thou become like unto u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y pomp is brought down to hell, and the noise of thy viols: the worm is spread under thee, and worms cover the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ow art thou fallen from heaven, O day star, son of the morning! how art thou cut down to the ground, which didst lay low the nation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ou saidst in thine heart, I will ascend into heaven, I will exalt my throne above the stars of God; and I will sit upon the mount of congregation, in the uttermost parts of the nor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ascend above the heights of the clouds; I will be like the Most Hig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et thou shalt be brought down to hell, to the uttermost parts of the p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that see thee shall narrowly look upon thee, they shall consider thee, saying, Is this the man that made the earth to tremble, that did shake kingdom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at made the world as a wilderness, and overthrew the cities thereof; that let not loose his prisoners to their ho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ll the kings of the nations, all of them, sleep in glory, every one in his own hous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or the LORD will have compassion on Jacob, and will yet choose Israel, and set them in their own land: and the stranger shall join himself with them, and they shall cleave to the house of Jacob.]]></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thou art cast forth away from thy sepulchre like an abominable branch, clothed with the slain, that are thrust through with the sword, that go down to the stones of the pit; as a carcase trodden under foo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ou shalt not be joined with them in burial, because thou hast destroyed thy land, thou hast slain thy people; the seed of evil-doers shall not be named for ev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repare ye slaughter for his children for the iniquity of their fathers; that they rise not up, and possess the earth, and fill the face of the world with citi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I will rise up against them, saith the LORD of hosts, and cut off from Babylon name and remnant, and son and son’s son, saith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will also make it a possession for the porcupine, and pools of water: and I will sweep it with the besom of destruction, saith the LORD of host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LORD of hosts hath sworn, saying, Surely as I have thought, so shall it come to pass; and as I have purposed, so shall it stan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at I will break the Assyrian in my land, and upon my mountains tread him under foot: then shall his yoke depart from off them, and his burden depart from off their should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is is the purpose that is purposed upon the whole earth: and this is the hand that is stretched out upon all the nation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the LORD of hosts hath purposed, and who shall disannul it? and his hand is stretched out, and who shall turn it back?]]></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n the year that king Ahaz died was this burd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peoples shall take them, and bring them to their place: and the house of Israel shall possess them in the land of the LORD for servants and for handmaids: and they shall take them captive, whose captives they were; and they shall rule over their oppressor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Rejoice not, O Philistia, all of thee, because the rod that smote thee is broken: for out of the serpent’s root shall come forth a basilisk, and his fruit shall be a fiery flying serpen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 firstborn of the poor shall feed, and the needy shall lie down in safety: and I will kill thy root with famine, and thy remnant shall be slai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owl, O gate; cry, O city; thou art melted away, O Philistia, all of thee; for there cometh a smoke out of the north, and none standeth aloof at his appointed tim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hat then shall one answer the messengers of the nation? That the LORD hath founded Zion, and in her shall the afflicted of his people take refug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t shall come to pass in the day that the LORD shall give thee rest from thy sorrow, and from thy trouble, and from the hard service wherein thou wast made to serv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at thou shalt take up this parable against the king of Babylon, and say, How hath the oppressor ceased! the golden city ceas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hath broken the staff of the wicked, the sceptre of the rule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at smote the peoples in wrath with a continual stroke, that ruled the nations in anger, with a persecution that none restrain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whole earth is at rest, and is quiet: they break forth into sing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ea, the fir trees rejoice at thee, and the cedars of Lebanon, saying, Since thou art laid down, no feller is come up against us.]]></a:t>
            </a:r>
          </a:p>
        </p:txBody>
      </p:sp>
    </p:spTree>
  </p:cSld>
  <p:clrMapOvr>
    <a:masterClrMapping/>
  </p:clrMapOvr>
</p:sld>
</file>

<file path=ppt/theme/theme1.xml><?xml version="1.0" encoding="utf-8"?>
<a:theme xmlns:a="http://schemas.openxmlformats.org/drawingml/2006/main" name="Theme82">
  <a:themeElements>
    <a:clrScheme name="Theme8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2026-06-29T11:02:57Z</dcterms:created>
  <dcterms:modified xsi:type="dcterms:W3CDTF">2026-06-29T11:02:57Z</dcterms:modified>
  <dc:title>Bible.com.au: ISAIAH 14:1-32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