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13275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SAIAH 13: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ehold, the day of the LORD cometh, cruel, with wrath and fierce anger; to make the land a desolation, and to destroy the sinners thereof out of i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For the stars of heaven and the constellations thereof shall not give their light: the sun shall be darkened in his going forth, and the moon shall not cause her light to shin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I will punish the world for their evil, and the wicked for their iniquity; and I will cause the arrogancy of the proud to cease, and will lay low the haughtiness of the terribl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 will make a man more rare than fine gold, even a man than the pure gold of Ophi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refore I will make the heavens to tremble, and the earth shall be shaken out of her place, in the wrath of the LORD of hosts, and in the day of his fierce anger.]]></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it shall come to pass, that as the chased roe, and as sheep that no man gathereth, they shall turn every man to his own people, and shall flee every man to his own lan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Every one that is found shall be thrust through; and every one that is taken shall fall by the swor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ir infants also shall be dashed in pieces before their eyes; their houses shall be spoiled, and their wives ravishe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ehold, I will stir up the Medes against them, which shall not regard silver, and as for gold, they shall not delight in i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heir bows shall dash the young men in pieces; and they shall have no pity on the fruit of the womb; their eye shall not spare childre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burden of Babylon, which Isaiah the son of Amoz did se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Babylon, the glory of kingdoms, the beauty of the Chaldeans’ pride, shall be as when God overthrew Sodom and Gomorrah.]]></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It shall never be inhabited, neither shall it be dwelt in from generation to generation: neither shall the Arabian pitch tent there; neither shall shepherds make their flocks to lie down ther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ut wild beasts of the desert shall lie there; and their houses shall be full of doleful creatures; and ostriches shall dwell there, and satyrs shall dance ther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wolves shall cry in their castles, and jackals in the pleasant palaces: and her time is near to come, and her days shall not be prolonge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et ye up an ensign upon the bare mountain, lift up the voice unto them, wave the hand, that they may go into the gates of the noble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 have commanded my consecrated ones, yea, I have called my mighty men for mine anger, even my proudly exulting one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noise of a multitude in the mountains, like as of a great people! the noise of a tumult of the kingdoms of the nations gathered together! the LORD of hosts mustereth the host for the battl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y come from a far country, from the uttermost part of heaven, even the LORD, and the weapons of his indignation, to destroy the whole lan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Howl ye; for the day of the LORD is at hand; as destruction from the Almighty shall it com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refore shall all hands be feeble, and every heart of man shall mel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ey shall be dismayed; pangs and sorrows shall take hold of them; they shall be in pain as a woman in travail: they shall be amazed one at another; their faces shall be faces of flame.]]></a:t>
            </a:r>
          </a:p>
        </p:txBody>
      </p:sp>
    </p:spTree>
  </p:cSld>
  <p:clrMapOvr>
    <a:masterClrMapping/>
  </p:clrMapOvr>
</p:sld>
</file>

<file path=ppt/theme/theme1.xml><?xml version="1.0" encoding="utf-8"?>
<a:theme xmlns:a="http://schemas.openxmlformats.org/drawingml/2006/main" name="Theme13">
  <a:themeElements>
    <a:clrScheme name="Theme1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2026-06-22T08:21:23Z</dcterms:created>
  <dcterms:modified xsi:type="dcterms:W3CDTF">2026-06-22T08:21:23Z</dcterms:modified>
  <dc:title>Bible.com.au: ISAIAH 13:1-22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