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thou shalt say, I will give thanks unto thee, O LORD; for though thou wast angry with me, thine anger is turned away, and thou comfortest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y salvation; I will trust, and will not be afraid: for the LORD JEHOVAH is my strength and song; and he is become my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th joy shall ye draw water out of the wells of salv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shall ye say, Give thanks unto the LORD, call upon his name, declare his doings among the peoples, make mention that his name is exalt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; for he hath done excellent things: let this be known in all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y aloud and shout, thou inhabitant of Zion: for great is the Holy One of Israel in the midst of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2026-05-30T08:18:52Z</dcterms:created>
  <dcterms:modified xsi:type="dcterms:W3CDTF">2026-05-30T08:18:52Z</dcterms:modified>
  <dc:title>Bible.com.au: ISAIAH 12:1-6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