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hurt nor destroy in all my holy mountain: for the earth shall be full of the knowledge of the LORD, as the waters cover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in that day, that the root of Jesse, which standeth for an ensign of the peoples, unto him shall the nations seek; and his resting place shall be glori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the Lord shall set his hand again the second time to recover the remnant of his people, which shall remain, from Assyria, and from Egypt, and from Pathros, and from Cush, and from Elam, and from Shinar, and from Hamath, and from the islands of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et up an ensign for the nations, and shall assemble the outcasts of Israel, and gather together the dispersed of Judah from the four corners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nvy also of Ephraim shall depart, and they that vex Judah shall be cut off: Ephraim shall not envy Judah, and Judah shall not vex Ephr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fly down upon the shoulder of the Philistines on the west; together shall they spoil the children of the east: they shall put forth their hand upon Edom and Moab; and the children of Ammon shall obe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hall utterly destroy the tongue of the Egyptian sea; and with his scorching wind shall he shake his hand over the River, and shall smite it into seven streams, and cause men to march over drysh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shall be an highway for the remnant of his people, which shall remain, from Assyria; like as there was for Israel in the day that he came up out of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shall come forth a shoot out of the stock of Jesse, and a branch out of his roots shall bear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pirit of the LORD shall rest upon him, the spirit of wisdom and understanding, the spirit of counsel and might, the spirit of knowledge and of the fea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delight shall be in the fear of the LORD: and he shall not judge after the sight of his eyes, neither reprove after the hearing of his 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th righteousness shall he judge the poor, and reprove with equity for the meek of the earth: and he shall smite the earth with the rod of his mouth, and with the breath of his lips shall he slay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ighteousness shall be the girdle of his loins, and faithfulness the girdle of his re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wolf shall dwell with the lamb, and the leopard shall lie down with the kid; and the calf and the young lion and the fatling together; and a little child shall lea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w and the bear shall feed; their young ones shall lie down together: and the lion shall eat straw like the o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ucking child shall play on the hole of the asp, and the weaned child shall put his hand on the basilisk’s den.]]></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2026-06-19T22:41:44Z</dcterms:created>
  <dcterms:modified xsi:type="dcterms:W3CDTF">2026-06-19T22:41:44Z</dcterms:modified>
  <dc:title>Bible.com.au: ISAIAH 11:1-16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