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Calno as Carchemish? is not Hamath as Arpad? is not Samaria as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hath found the kingdoms of the idols, whose graven images did excel them of Jerusalem and of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as I have done unto Samaria and her idols, so do to Jerusalem and her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that when the Lord hath performed his whole work upon mount Zion and on Jerusalem, I will punish the fruit of the stout heart of the king of Assyria, and the glory of his high loo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hath said, By the strength of my hand I have done it, and by my wisdom; for I am prudent: and I have removed the bounds of the peoples, and have robbed their treasures, and I have brought down as a valiant man them that sit on thr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hand hath found as a nest the riches of the peoples; and as one gathereth eggs that are forsaken, have I gathered all the earth: and there was none that moved the wing, or that opened the mouth, or chir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the axe boast itself against him that heweth therewith? shall the saw magnify itself against him that shaketh it? as if a rod should shake them that lift it up, or as if a staff should lift up him that is no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 Lord, the Lord of hosts, send among his fat ones leanness; and under his glory there shall be kindled a burning like the burning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ght of Israel shall be for a fire, and his Holy One for a flame: and it shall burn and devour his thorns and his briers in on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consume the glory of his forest, and of his fruitful field, both soul and body: and it shall be as when a standardbearer faint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m that decree unrighteous decrees, and to the writers that write perverse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mnant of the trees of his forest shall be few, that a child may writ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the remnant of Israel, and they that are escaped of the house of Jacob, shall no more again stay upon him that smote them; but shall stay upon the LORD, the Holy One of Israel, in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emnant shall return, even the remnant of Jacob, un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y people Israel be as the sand of the sea, only a remnant of them shall return: a consumption is determined, overflowing with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 consummation, and that determined, shall the Lord, the LORD of hosts, make in the midst of all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the LORD of hosts, O my people that dwellest in Zion, be not afraid of the Assyrian: though he smite thee with the rod, and lift up his staff against thee, after the manner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t a very little while, and the indignation shall be accomplished, and mine anger, in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hosts shall stir up against him a scourge, as in the slaughter of Midian at the rock of Oreb: and his rod shall be over the sea, and he shall lift it up after the mann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shall come to pass in that day, that his burden shall depart from off thy shoulder, and his yoke from off thy neck, and the yoke shall be destroyed because of the anoi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come to Aiath, he is passed through Migron; at Michmash he layeth up his bagg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urn aside the needy from judgment, and to take away the right of the poor of my people, that widows may be their spoil, and that they may make the fatherless their pr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gone over the pass; they have taken up their lodging at Geba: Ramah trembleth; Gibeah of Saul is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aloud with thy voice, O daughter of Gallim! hearken, O Laishah! O thou 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a fugitive; the inhabitants of Gebim gather themselves to f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very day shall he halt at Nob: he shaketh his hand at the mount of the daughter of Zion,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hold, the Lord, the LORD of hosts, shall lop the boughs with terror: and the high ones of stature shall be hewn down, and the lofty shall be brought l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hall cut down the thickets of the forest with iron, and Lebanon shall fall by a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will ye do in the day of visitation, and in the desolation which shall come from far? to whom will ye flee for help? and where will ye leave your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only bow down under the prisoners, and shall fall under the slain. For all this his anger is not turned away, but his hand is stretched out st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 Assyrian, the rod of mine anger, the staff in whose hand is mine indig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 profane nation, and against the people of my wrath will I give him a charge, to take the spoil, and to take the prey, and to tread them down like the mire of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meaneth not so, neither doth his heart think so; but it is in his heart to destroy, and to cut off nations not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th, Are not my princes all of them king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2026-06-19T23:55:47Z</dcterms:created>
  <dcterms:modified xsi:type="dcterms:W3CDTF">2026-06-19T23:55:47Z</dcterms:modified>
  <dc:title>Bible.com.au: ISAIAH 10:1-34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