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 themselves, as in the days of Gibeah: he will remember their iniquity, he will visit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Israel like grapes in the wilderness; I saw your fathers as the firstripe in the fig tree at her first season: but they came to Baal-peor, and consecrated themselves unto the shameful thing, and became abominable like that which they l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Ephraim, their glory shall fly away like a bird: there shall be no birth, and none with child, and no conce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bring up their children, yet will I bereave them, that there be not a man left: yea, woe also to them when I depart from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like as I have seen Tyre, is planted in a pleasant place: but Ephraim shall bring out his children to the slay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O LORD: what wilt thou give? give them a miscarrying womb and dry breas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ickedness is in Gilgal; for there I hated them: because of the wickedness of their doings I will drive them out of mine house: I will love them no more; all their princes are revol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smitten, their root is dried up, they shall bear no fruit: yea, though they bring forth, yet will I slay the beloved fruit of their wom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cast them away, because they did not hearken unto him: and they shall be wanderers among the n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, O Israel, for joy, like the peoples; for thou hast gone a whoring from thy God, thou hast loved hire upon every cornflo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eshing-floor and the winepress shall not feed them, and the new wine shall fail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e LORD’S land; but Ephraim shall return to Egypt, and they shall eat unclean food in Assyri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pour out wine offerings to the LORD, neither shall they be pleasing unto him: their sacrifices shall be unto them as the bread of mourners; all that eat thereof shall be polluted: for their bread shall be for their appetite; it shall not come into the house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e do in the day of solemn assembly, and in the day of the feast of the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are gone away from destruction, yet Egypt shall gather them up, Memphis shall bury them: their pleasant things of silver, nettles shall possess them: thorns shall be in their te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visitation are come, the days of recompence are come; Israel shall know it: the prophet is a fool, the man that hath the spirit is mad, for the multitude of thine iniquity, and because the enmity is gr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was a watchman with my God: as for the prophet, a fowler’s snare is in all his ways, and enmity in the house of his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2026-05-30T08:18:33Z</dcterms:created>
  <dcterms:modified xsi:type="dcterms:W3CDTF">2026-05-30T08:18:33Z</dcterms:modified>
  <dc:title>Bible.com.au: HOSEA 9:1-17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