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gone up to Assyria, like a wild ass alone by himself: Ephraim hath hired lov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gh they hire among the nations, now will I gather them; and they begin to be minished by reason of the burden of the king of prin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Ephraim hath multiplied altars to sin, altars have been unto him to s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rite for him my law in ten thousand precepts, they are counted as a strange 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sacrifices of mine offerings, they sacrifice flesh and eat it; but the LORD accepteth them not: now will he remember their iniquity, and visit their sins; they shall return to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srael hath forgotten his Maker, and builded palaces; and Judah hath multiplied fenced cities: but I will send a fire upon his cities, and it shall devour the castles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e trumpet to thy mouth. As an eagle he cometh against the house of the LORD: because they have transgressed my covenant, and trespassed against my la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ry unto me, My God, we Israel know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hath cast off that which is good: the enemy shall pursue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t up kings, but not by me; they have made princes, and I knew it not: of their silver and their gold have they made them idols, that they may be cut of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st off thy calf, O Samaria; mine anger is kindled against them: how long will it be ere they attain to innocenc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Israel is even this; the workman made it, and it is no God: yea, the calf of Samaria shall be broken in piec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ow the wind, and they shall reap the whirlwind: he hath no standing corn; the blade shall yield no meal; if so be it yield, strangers shall swallow it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swallowed up: now are they among the nations as a vessel wherein is no pleasu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2026-08-10T21:06:47Z</dcterms:created>
  <dcterms:modified xsi:type="dcterms:W3CDTF">2026-08-10T21:06:47Z</dcterms:modified>
  <dc:title>Bible.com.au: HOSEA 8:1-14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