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ould heal Israel, then is the iniquity of Ephraim discovered, and the wickedness of Samaria; for they commit falsehood: and the thief entereth in, and the troop of robbers spoileth withou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nsider not in their hearts that I remember all their wickedness: now have their own doings beset them about; they are before my f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the king glad with their wickedness, and the princes with their 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adulterers; they are as an oven heated by the baker; he ceaseth to stir the fire, from the kneading of the dough until it be leaven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of our king the princes made themselves sick with the heat of wine; he stretched out his hand with scorn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made ready their heart like an oven, whiles they lie in wait: their baker sleepeth all the night; in the morning it burneth as a flaming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hot as an oven, and devour their judges; all their kings are fallen: there is none among them that calleth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he mixeth himself among the peoples; Ephraim is a cake not tur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angers have devoured his strength, and he knoweth it not: yea, gray hairs are here and there upon him, and he knoweth it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de of Israel doth testify to his face: yet they have not returned unto the LORD their God, nor sought him, for all t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is like a silly dove, without understanding: they call unto Egypt, they go to Assy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hall go, I will spread my net upon them; I will bring them down as the fowls of the heaven: I will chastise them, as their congregation hath he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m! for they have wandered from me; destruction unto them! for they have trespassed against me: though I would redeem them, yet they have spoken lies agains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not cried unto me with their heart, but they howl upon their beds: they assemble themselves for corn and wine, they rebel agains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have taught and strengthened their arms, yet do they imagine mischief against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, but not to him that is on high; they are like a deceitful bow: their princes shall fall by the sword for the rage of their tongue: this shall be their derision in the land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2026-10-12T05:44:27Z</dcterms:created>
  <dcterms:modified xsi:type="dcterms:W3CDTF">2026-10-12T05:44:27Z</dcterms:modified>
  <dc:title>Bible.com.au: HOSEA 7:1-16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