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2058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7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angers have devoured his strength, and he knoweth it not: yea, gray hairs are here and there upon him, and he knoweth it no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de of Israel doth testify to his face: yet they have not returned unto the LORD their God, nor sought him, for all thi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phraim is like a silly dove, without understanding: they call unto Egypt, they go to Assyri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shall go, I will spread my net upon them; I will bring them down as the fowls of the heaven: I will chastise them, as their congregation hath hea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them! for they have wandered from me; destruction unto them! for they have trespassed against me: though I would redeem them, yet they have spoken lies against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have not cried unto me with their heart, but they howl upon their beds: they assemble themselves for corn and wine, they rebel against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have taught and strengthened their arms, yet do they imagine mischief against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turn, but not to him that is on high; they are like a deceitful bow: their princes shall fall by the sword for the rage of their tongue: this shall be their derision in the land of Egyp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ould heal Israel, then is the iniquity of Ephraim discovered, and the wickedness of Samaria; for they commit falsehood: and the thief entereth in, and the troop of robbers spoileth withou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onsider not in their hearts that I remember all their wickedness: now have their own doings beset them about; they are before my fa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ke the king glad with their wickedness, and the princes with their l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adulterers; they are as an oven heated by the baker; he ceaseth to stir the fire, from the kneading of the dough until it be leaven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day of our king the princes made themselves sick with the heat of wine; he stretched out his hand with scorn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have made ready their heart like an oven, whiles they lie in wait: their baker sleepeth all the night; in the morning it burneth as a flaming fi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hot as an oven, and devour their judges; all their kings are fallen: there is none among them that calleth unto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, he mixeth himself among the peoples; Ephraim is a cake not turn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2026-05-31T01:06:45Z</dcterms:created>
  <dcterms:modified xsi:type="dcterms:W3CDTF">2026-05-31T01:06:45Z</dcterms:modified>
  <dc:title>Bible.com.au: HOSEA 7:1-16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