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roops of robbers wait for a man, so the company of priests murder in the way toward Shechem; yea, they have committed lew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use of Israel I have seen an horrible thing: there whoredom is found in Ephraim, Israel is defil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O Judah, there is an harvest appointed for thee, when I bring again the captivity of my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and let us return unto the LORD: for he hath torn, and he will heal us; he hath smitten, and he will bind us 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wo days will he revive us: on the third day he will raise us up, and we shall live befor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us know, let us follow on to know the LORD; his going forth is sure as the morning: and he shall come unto us as the rain, as the latter rain that watereth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phraim, what shall I do unto thee? O Judah, what shall I do unto thee? for your goodness is as a morning cloud, and as the dew that goeth early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ave I hewed them by the prophets; I have slain them by the words of my mouth: and thy judgments are as the light that goeth fo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sire mercy, and not sacrifice; and the knowledge of God more than burnt offer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like Adam have transgressed the covenant: there have they dealt treacherously agains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a city of them that work iniquity, it is stained with bl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2026-05-30T08:18:34Z</dcterms:created>
  <dcterms:modified xsi:type="dcterms:W3CDTF">2026-05-30T08:18:34Z</dcterms:modified>
  <dc:title>Bible.com.au: HOSEA 6:1-11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