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2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6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troops of robbers wait for a man, so the company of priests murder in the way toward Shechem; yea, they have committed lewd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house of Israel I have seen an horrible thing: there whoredom is found in Ephraim, Israel is defil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, O Judah, there is an harvest appointed for thee, when I bring again the captivity of my peopl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and let us return unto the LORD: for he hath torn, and he will heal us; he hath smitten, and he will bind us up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wo days will he revive us: on the third day he will raise us up, and we shall live before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us know, let us follow on to know the LORD; his going forth is sure as the morning: and he shall come unto us as the rain, as the latter rain that watereth the ear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Ephraim, what shall I do unto thee? O Judah, what shall I do unto thee? for your goodness is as a morning cloud, and as the dew that goeth early awa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ave I hewed them by the prophets; I have slain them by the words of my mouth: and thy judgments are as the light that goeth for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desire mercy, and not sacrifice; and the knowledge of God more than burnt offering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like Adam have transgressed the covenant: there have they dealt treacherously against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lead is a city of them that work iniquity, it is stained with blo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2026-08-10T21:06:47Z</dcterms:created>
  <dcterms:modified xsi:type="dcterms:W3CDTF">2026-08-10T21:06:47Z</dcterms:modified>
  <dc:title>Bible.com.au: HOSEA 6:1-11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