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12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shall become a desolation in the day of rebuke: among the tribes of Israel have I made known that which shall surely b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of Judah are like them that remove the landmark: I will pour out my wrath upon them like wa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oppressed, he is crushed in judgment; because he was content to walk after the comm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m I unto Ephraim as a moth, and to the house of Judah as rotten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phraim saw his sickness, and Judah saw his wound, then went Ephraim to Assyria, and sent to king Jareb: but he is not able to heal you, neither shall he cure you of your wou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be unto Ephraim as a lion, and as a young lion to the house of Judah: I, even I, will tear and go away; I will carry off, and there shall be none to deli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and return to my place, till they acknowledge their offence, and seek my face: in their affliction they will seek me earnest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O ye priests, and hearken, ye house of Israel, and give ear, O house of the king, for unto you pertain the judgment; for ye have been a snare at Mizpah, and a net spread upon Tabo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volters are gone deep in making slaughter; but I am a rebuker of them 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Ephraim, and Israel is not hid from me: for now, O Ephraim, thou hast committed whoredom, Israel is defil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doings will not suffer them to turn unto their God: for the spirit of whoredom is within them, and they know not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de of Israel doth testify to his face: therefore Israel and Ephraim shall stumble in their iniquity; Judah also shall stumble with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go with their flocks and with their herds to seek the LORD; but they shall not find him: he hath withdrawn himself from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dealt treacherously against the LORD; for they have borne strange children: now shall the new moon devour them with their fiel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ye the cornet in Gibeah, and the trumpet in Ramah: sound an alarm at Beth-aven; behind thee, O Benjam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2026-06-16T01:56:26Z</dcterms:created>
  <dcterms:modified xsi:type="dcterms:W3CDTF">2026-06-16T01:56:26Z</dcterms:modified>
  <dc:title>Bible.com.au: HOSEA 5:1-15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