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8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4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be, like people, like priest: and I will punish them for their ways, and will reward them their doin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eat, and not have enough; they shall commit whoredom, and shall not increase: because they have left off to take heed 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redom and wine and new wine take away the understand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sk counsel at their stock, and their staff declareth unto them: for the spirit of whoredom hath caused them to err, and they have gone a whoring from under their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 upon the tops of the mountains, and burn incense upon the hills, under oaks and poplars and terebinths, because the shadow thereof is good: therefore your daughters commit whoredom, and your brides commit adulter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punish your daughters when they commit whoredom, nor your brides when they commit adultery; for they themselves go apart with whores, and they sacrifice with the harlots: and the people that doth not understand shall be overthrow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ou, Israel, play the harlot, yet let not Judah offend; and come not ye unto Gilgal, neither go ye up to Beth-aven, nor swear, As the LORD live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srael hath behaved himself stubbornly, like a stubborn heifer: now will the LORD feed them as a lamb in a large pla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joined to idols; let him al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drink is become sour: they commit whoredom continually; her rulers dearly love sha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word of the LORD, ye children of Israel: for the LORD hath a controversy with the inhabitants of the land, because there is no truth, nor mercy, nor knowledge of God in the lan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 hath wrapped her up in its wings; and they shall be ashamed because of their sacrific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ught but swearing and breaking faith, and killing, and stealing, and committing adultery; they break out, and blood toucheth bl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the land mourn, and every one that dwelleth therein shall languish, with the beasts of the field and the fowls of heaven; yea, the fishes of the sea also shall be taken aw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let no man strive, neither let any man reprove; for thy people are as they that strive with the prie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tumble in the day, and the prophet also shall stumble with thee in the night; and I will destroy thy m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re destroyed for lack of knowledge: because thou hast rejected knowledge, I will also reject thee, that thou shalt be no priest to me: seeing thou hast forgotten the law of thy God, I also will forget thy childr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were multiplied, so they sinned against me: I will change their glory into sha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ed on the sin of my people, and set their heart on their iniqu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2026-06-04T07:52:51Z</dcterms:created>
  <dcterms:modified xsi:type="dcterms:W3CDTF">2026-06-04T07:52:51Z</dcterms:modified>
  <dc:title>Bible.com.au: HOSEA 4:1-19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