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435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e, Go yet, love a woman beloved of her friend and an adulteress, even as the LORD loveth the children of Israel, though they turn unto other gods, and love cakes of rai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bought her to me for fifteen pieces of silver, and an homer of barley, and an half homer of barle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 unto her, Thou shalt abide for me many days; thou shalt not play the harlot, and thou shalt not be any man’s wife: so will I also be toward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ldren of Israel shall abide many days without king, and without prince, and without sacrifice, and without pillar, and without ephod or terap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shall the children of Israel return, and seek the LORD their God, and David their king; and shall come with fear unto the LORD and to his goodness in the latter d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2026-06-23T15:07:15Z</dcterms:created>
  <dcterms:modified xsi:type="dcterms:W3CDTF">2026-06-23T15:07:15Z</dcterms:modified>
  <dc:title>Bible.com.au: HOSEA 3:1-5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