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39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2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will I take back my corn in the time thereof, and my wine in the season thereof, and will pluck away my wool and my flax which should have covered her nakedn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 will I discover her lewdness in the sight of her lovers, and none shall deliver her out of mine ha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also cause all her mirth to cease, her feasts, her new moons, and her sabbaths, and all her solemn assembli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lay waste her vines and her fig trees, whereof she hath said, These are my hire that my lovers have given me: and I will make them a forest, and the beasts of the field shall eat th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visit upon her the days of the Baalim, unto which she burned incense; when she decked herself with her earrings and her jewels, and went after her lovers, and forgat me, saith the LOR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behold, I will allure her, and bring her into the wilderness, and speak comfortably unto h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give her her vineyards from thence, and the valley of Achor for a door of hope: and she shall make answer there, as in the days of her youth, and as in the day when she came up out of the land of Egyp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shall be at that day, saith the LORD, that thou shalt call me Ishi; and shalt call me no more Baali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ill take away the names of the Baalim out of her mouth, and they shall no more be mentioned by their na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at day will I make a covenant for them with the beasts of the field, and with the fowls of heaven, and with the creeping things of the ground: and I will break the bow and the sword and the battle out of the land, and will make them to lie down safel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ye unto your brethren, Ammi; and to your sisters, Ruhama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betroth thee unto me for ever; yea, I will betroth thee unto me in righteousness, and in judgment, and in lovingkindness, and in merci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even betroth thee unto me in faithfulness: and thou shalt know the LOR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shall come to pass in that day, I will answer, saith the LORD, I will answer the heavens, and they shall answer the earth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earth shall answer the corn, and the wine, and the oil; and they shall answer Jezreel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t sow her unto me in the earth; and I will have mercy upon her that had not obtained mercy; and I will say to them which were not my people, Thou art my people; and they shall say, Thou art my Go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ead with your mother, plead; for she is not my wife, neither am I her husband: and let her put away her whoredoms from her face, and her adulteries from between her breasts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st I strip her naked, and set her as in the day that she was born, and make her as a wilderness, and set her like a dry land, and slay her with thirst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upon her children will I have no mercy; for they be children of whoredo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ir mother hath played the harlot: she that conceived them hath done shamefully: for she said, I will go after my lovers, that give me my bread and my water, my wool and my flax, mine oil and my drink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behold, I will hedge up thy way with thorns, and I will make a fence against her, that she shall not find her path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e shall follow after her lovers, but she shall not overtake them; and she shall seek them, but shall not find them: then shall she say, I will go and return to my first husband; for then was it better with me than now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he did not know that I gave her the corn, and the wine, and the oil, and multiplied unto her silver and gold, which they used for Baa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5">
  <a:themeElements>
    <a:clrScheme name="Theme6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2026-05-30T08:18:37Z</dcterms:created>
  <dcterms:modified xsi:type="dcterms:W3CDTF">2026-05-30T08:18:37Z</dcterms:modified>
  <dc:title>Bible.com.au: HOSEA 2:1-23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