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083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4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wise, and he shall understand these things? prudent, and he shall know them? for the ways of the LORD are right, and the just shall walk in them; but transgressors shall fall there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return unto the LORD thy God; for thou hast fallen by thine iniquit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with you words, and return unto the LORD: say unto him, Take away all iniquity, and accept that which is good: so will we render as bullocks the offering of our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hur shall not save us; we will not ride upon horses: neither will we say any more to the work of our hands, Ye are our gods: for in thee the fatherless findeth merc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heal their backsliding, I will love them freely: for mine anger is turned away from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as the dew unto Israel: he shall blossom as the lily, and cast forth his roots as Leban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anches shall spread, and his beauty shall be as the olive tree, and his smell as Leban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dwell under his shadow shall return; they shall revive as the corn, and blossom as the vine: the scent thereof shall be as the wine of Leban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shall say, What have I to do any more with idols? I have answered, and will regard him: I am like a green fir tree; from me is thy fruit f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2026-06-30T04:01:50Z</dcterms:created>
  <dcterms:modified xsi:type="dcterms:W3CDTF">2026-06-30T04:01:50Z</dcterms:modified>
  <dc:title>Bible.com.au: HOSEA 14:1-9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