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3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13: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t is thy destruction, O Israel, that thou art against me, against thy hel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re now is thy king, that he may save thee in all thy cities? and thy judges, of whom thou saidst, Give me a king and princ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have given thee a king in mine anger, and have taken him away in my wr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iniquity of Ephraim is bound up; his sin is laid up in sto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orrows of a travailing woman shall come upon him: he is an unwise son; for it is time he should not tarry in the place of the breaking forth of childr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ransom them from the power of the grave; I will redeem them from death: O death, where are thy plagues? O grave, where is thy destruction? repentance shall be hid from mine ey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ugh he be fruitful among his brethren, an east wind shall come, the breath of the LORD coming up from the wilderness, and his spring shall become dry, and his fountain shall be dried up: he shall spoil the treasure of all pleasant vesse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amaria shall bear her guilt; for she hath rebelled against her God: they shall fall by the sword; their infants shall be dashed in pieces, and their women with child shall be ripped u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Ephraim spake, there was trembling; he exalted himself in Israel: but when he offended in Baal, he di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now they sin more and more, and have made them molten images of their silver, even idols according to their own understanding, all of them the work of the craftsmen: they say of them, Let the men that sacrifice kiss the calv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they shall be as the morning cloud, and as the dew that passeth early away, as the chaff that is driven with the whirlwind out of the threshing-floor, and as the smoke out of the chimne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t I am the LORD thy God from the land of Egypt; and thou shalt know no god but me, and beside me there is no saviou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did know thee in the wilderness, in the land of great drou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cording to their pasture, so were they filled; they were filled, and their heart was exalted: therefore have they forgotten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am I unto them as a lion: as a leopard will I watch by the 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meet them as a bear that is bereaved of her whelps, and will rend the caul of their heart: and there will I devour them like a lion; the wild beast shall tear them.]]></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2026-05-30T08:18:32Z</dcterms:created>
  <dcterms:modified xsi:type="dcterms:W3CDTF">2026-05-30T08:18:32Z</dcterms:modified>
  <dc:title>Bible.com.au: HOSEA 13:1-16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