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the LORD thy God from the land of Egypt; I will yet again make thee to dwell in tents, as in the days of the solemn fe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so spoken unto the prophets, and I have multiplied visions; and by the ministry of the prophets have I used similitud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Gilead iniquity? they are altogether vanity; in Gilgal they sacrifice bullocks: yea, their altars are as heaps in the furrows of the fie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fled into the field of Aram, and Israel served for a wife, and for a wife he kept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y a prophet the LORD brought Israel up out of Egypt, and by a prophet was he preser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hath provoked to anger most bitterly: therefore shall his blood be left upon him, and his reproach shall his Lord return un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feedeth on wind, and followeth after the east wind: he continually multiplieth lies and desolation; and they make a covenant with Assyria, and oil is carried into Egyp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lso a controversy with Judah, and will punish Jacob according to his ways; according to his doings will he recompen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mb he took his brother by the heel; and in his manhood he had power with Go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e had power over the angel, and prevailed: he wept, and made supplication unto him: he found him at Beth-el, and there he spake with u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LORD, the God of hosts; the LORD is his memori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urn thou to thy God: keep mercy and judgment, and wait on thy God continual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a trafficker, the balances of deceit are in his hand: he loveth to oppr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said, Surely I am become rich, I have found me wealth: in all my labours they shall find in me none iniquity that were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2026-06-19T22:41:06Z</dcterms:created>
  <dcterms:modified xsi:type="dcterms:W3CDTF">2026-06-19T22:41:06Z</dcterms:modified>
  <dc:title>Bible.com.au: HOSEA 12:1-14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