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1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execute the fierceness of mine anger, I will not return to destroy Ephraim: for I am God, and not man; the Holy One in the midst of thee: and I will not enter into the ci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walk after the LORD, who shall roar like a lion: for he shall roar, and the children shall come trembling from the we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come trembling as a bird out of Egypt, and as a dove out of the land of Assyria: and I will make them to dwell in their houses, saith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compasseth me about with falsehood, and the house of Israel with deceit: but Judah yet ruleth with God, and is faithful with the Holy 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srael was a child, then I loved him, and called my son out of Egyp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called them, so they went from them: they sacrificed unto the Baalim, and burned incense to graven imag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 taught Ephraim to go; I took them on my arms; but they knew not that I healed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rew them with cords of a man, with bands of love; and I was to them as they that take off the yoke on their jaws, and I laid meat before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return into the land of Egypt; but the Assyrian shall be his king, because they refused to retur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word shall fall upon his cities, and shall consume his bars, and devour them, because of their own counsel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people are bent to backsliding from me: though they call them to him that is on high, none at all will exalt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hall I give thee up, Ephraim? how shall I deliver thee, Israel? how shall I make thee as Admah? how shall I set thee as Zeboim? mine heart is turned within me, my compassions are kindled toge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2026-08-10T20:53:12Z</dcterms:created>
  <dcterms:modified xsi:type="dcterms:W3CDTF">2026-08-10T20:53:12Z</dcterms:modified>
  <dc:title>Bible.com.au: HOSEA 11:1-12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