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execute the fierceness of mine anger, I will not return to destroy Ephraim: for I am God, and not man; the Holy One in the midst of thee: and I will not enter into the c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walk after the LORD, who shall roar like a lion: for he shall roar, and the children shall come trembling from the 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 trembling as a bird out of Egypt, and as a dove out of the land of Assyria: and I will make them to dwell in their houses,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ompasseth me about with falsehood, and the house of Israel with deceit: but Judah yet ruleth with God, and is faithful with the Holy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 then I loved him, and called my son out of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called them, so they went from them: they sacrificed unto the Baalim, and burned incense to graven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taught Ephraim to go; I took them on my arms; but they knew not that I heale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with cords of a man, with bands of love; and I was to them as they that take off the yoke on their jaws, and I laid meat befor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return into the land of Egypt; but the Assyrian shall be his king, because they refused to ret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word shall fall upon his cities, and shall consume his bars, and devour them, because of their own counse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people are bent to backsliding from me: though they call them to him that is on high, none at all will exal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give thee up, Ephraim? how shall I deliver thee, Israel? how shall I make thee as Admah? how shall I set thee as Zeboim? mine heart is turned within me, my compassions are kindled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2026-06-15T07:54:45Z</dcterms:created>
  <dcterms:modified xsi:type="dcterms:W3CDTF">2026-06-15T07:54:45Z</dcterms:modified>
  <dc:title>Bible.com.au: HOSEA 11:1-12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