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3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10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Israel, thou hast sinned from the days of Gibeah: there they stood; that the battle against the children of iniquity should not overtake them in Gibe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t is my desire, I will chastise them; and the peoples shall be gathered against them, when they are bound to their two transgressio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phraim is an heifer that is taught, that loveth to tread out the corn; but I have passed over upon her fair neck: I will set a rider on Ephraim; Judah shall plow, Jacob shall break his clod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w to yourselves in righteousness, reap according to mercy; break up your fallow ground: for it is time to seek the LORD, till he come and rain righteousness upon yo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have plowed wickedness, ye have reaped iniquity; ye have eaten the fruit of lies: for thou didst trust in thy way, in the multitude of thy mighty me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a tumult arise among thy people, and all thy fortresses shall be spoiled, as Shalman spoiled Beth-arbel in the day of battle: the mother was dashed in pieces with her childr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all Beth-el do unto you because of your great wickedness: at daybreak shall the king of Israel be utterly cut off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is a luxuriant vine, which putteth forth his fruit: according to the multitude of his fruit he hath multiplied his altars; according to the goodness of his land they have made goodly pillar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eart is divided; now shall they be found guilty: he shall smite their altars, he shall spoil their pillar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now shall they say, We have no king: for we fear not the LORD; and the king, what can he do for us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eak vain words, swearing falsely in making covenants: therefore judgment springeth up as hemlock in the furrows of the fiel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nhabitants of Samaria shall be in terror for the calves of Beth-aven: for the people thereof shall mourn over it, and the priests thereof that rejoiced over it, for the glory thereof, because it is departed from 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also shall be carried unto Assyria for a present to king Jareb: Ephraim shall receive shame, and Israel shall be ashamed of his own counse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Samaria, her king is cut off, as foam upon the wat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gh places also of Aven, the sin of Israel, shall be destroyed: the thorn and the thistle shall come up on their altars; and they shall say to the mountains, Cover us; and to the hills, Fall on u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7">
  <a:themeElements>
    <a:clrScheme name="Theme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2026-05-30T08:18:31Z</dcterms:created>
  <dcterms:modified xsi:type="dcterms:W3CDTF">2026-05-30T08:18:31Z</dcterms:modified>
  <dc:title>Bible.com.au: HOSEA 10:1-15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