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Call his name Lo-ammi: for ye are not my people, and I will not be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number of the children of Israel shall be as the sand of the sea, which cannot be measured nor numbered; and it shall come to pass that, in the place where it was said unto them, Ye are not my people, it shall be said unto them, Ye are the sons of the liv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children of Judah and the children of Israel shall be gathered together, and they shall appoint themselves one head, and shall go up from the land: for great shall be the day of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unto Hosea the son of Beeri, in the days of Uzziah, Jotham, Ahaz, and Hezekiah, kings of Judah, and in the days of Jeroboam the son of Joash,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RD spake at the first by Hosea, the LORD said unto Hosea, Go, take unto thee a wife of whoredom and children of whoredom: for the land doth commit great whoredom, departing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went and took Gomer the daughter of Diblaim; and she conceived, and bare him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aid unto him, Call his name Jezreel; for yet a little while, and I will avenge the blood of Jezreel upon the house of Jehu, and will cause the kingdom of the house of Israel to ce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come to pass at that day, that I will break the bow of Israel in the valley of Jezre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conceived again, and bare a daughter. And the LORD said unto him, Call her name Lo-ruhamah: for I will no more have mercy upon the house of Israel, that I should in any wise pard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have mercy upon the house of Judah, and will save them by the LORD their God, and will not save them by bow, nor by sword, nor by battle, by horses, nor by hors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when she had weaned Lo-ruhamah, she conceived, and bare a son.]]></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2026-06-15T08:44:56Z</dcterms:created>
  <dcterms:modified xsi:type="dcterms:W3CDTF">2026-06-15T08:44:56Z</dcterms:modified>
  <dc:title>Bible.com.au: HOSEA 1:1-11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