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170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ch is a parable for the time now present; according to which are offered both gifts and sacrifices that cannot, as touching the conscience, make the worshipper perfec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ing only (with meats and drinks and divers washings) carnal ordinances, imposed until a time of reform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Christ having come a high priest of the good things to come, through the greater and more perfect tabernacle, not made with hands, that is to say, not of this cre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r yet through the blood of goats and calves, but through his own blood, entered in once for all into the holy place, having obtained eternal redemp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f the blood of goats and bulls, and the ashes of a heifer sprinkling them that have been defiled, sanctify unto the cleanness of the fle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much more shall the blood of Christ, who through the eternal Spirit offered himself without blemish unto God, cleanse your conscience from dead works to serve the living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or this cause he is the mediator of a new covenant, that a death having taken place for the redemption of the transgressions that were under the first covenant, they that have been called may receive the promise of the eternal inherit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here a testament is, there must of necessity be the death of him that made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a testament is of force where there hath been death: for doth it ever avail while he that made it liv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even the first covenant hath not been dedicated without bl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even the first covenant had ordinances of divine service, and its sanctuary, a sanctuary of this wor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when every commandment had been spoken by Moses unto all the people according to the law, he took the blood of the calves and the goats, with water and scarlet wool and hyssop, and sprinkled both the book itself, and all the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ying, This is the blood of the covenant which God commanded to you-w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reover the tabernacle and all the vessels of the ministry he sprinkled in like manner with the bl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ccording to the law, I may almost say, all things are cleansed with blood, and apart from shedding of blood there is no remiss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was necessary therefore that the copies of the things in the heavens should be cleansed with these; but the heavenly things themselves with better sacrifices than the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Christ entered not into a holy place made with hands, like in pattern to the true; but into heaven itself, now to appear before the face of God for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r yet that he should offer himself often; as the high priest entereth into the holy place year by year with blood not his ow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lse must he often have suffered since the foundation of the world: but now once at the end of the ages hath he been manifested to put away sin by the sacrifice of himsel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nasmuch as it is appointed unto men once to die, and after this cometh judgm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Christ also, having been once offered to bear the sins of many, shall appear a second time, apart from sin, to them that wait for him, unto salv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re was a tabernacle prepared, the first, wherein were the candlestick, and the table, and the shewbread; which is called the Holy pl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fter the second veil, the tabernacle which is called the Holy of hol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ving a golden censer, and the ark of the covenant overlaid round about with gold, wherein was a golden pot holding the manna, and Aaron’s rod that budded, and the tables of the coven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bove it cherubim of glory overshadowing the mercy-seat; of which things we cannot now speak severa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se things having been thus prepared, the priests go in continually into the first tabernacle, accomplishing the servic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nto the second the high priest alone, once in the year, not without blood, which he offereth for himself, and for the errors of the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Holy Ghost this signifying, that the way into the holy place hath not yet been made manifest, while as the first tabernacle is yet standing;]]></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2026-06-04T19:18:47Z</dcterms:created>
  <dcterms:modified xsi:type="dcterms:W3CDTF">2026-06-04T19:18:47Z</dcterms:modified>
  <dc:title>Bible.com.au: HEBREWS 9:1-28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