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that I took them by the hand to lead them forth out of the land of Egypt; For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on their heart also will I write them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fellow-citizen, And every man his brother, saying, Know the Lord: For all shall know me, From the least to the greatest of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iniquities, And their sin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But that which is becoming old and waxeth aged is nigh unto vanishing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things which we are saying the chief point is this: We have such a high priest, who sat down on the right hand of the throne of the Majesty in the heaven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appointed to offer both gifts and sacrifices: wherefore it is necessary that this high priest also have somewhat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he were on earth, he would not be a priest at all, seeing there are those who offer the gifts according to the law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that which is a copy and shadow of the heavenly things, even as Moses is warned of God when he is about to make the tabernacle: for, See, saith he, that thou make all things according to the pattern that was shewed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inistry the more excellent, by how much also he is the mediator of a better covenant, which hath been enact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would no place have been sought for a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That I will make a new covenant with the house of Israel and with the house of Jud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2026-08-10T21:03:50Z</dcterms:created>
  <dcterms:modified xsi:type="dcterms:W3CDTF">2026-08-10T21:03:50Z</dcterms:modified>
  <dc:title>Bible.com.au: HEBREWS 8:1-13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