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6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ccording to the covenant that I made with their fathers In the day that I took them by the hand to lead them forth out of the land of Egypt; For they continued not in my covenant, And I regarded them not, saith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covenant that I will make with the house of Israel After those days, saith the Lord; I will put my laws into their mind, And on their heart also will I write them: And I will be to them a God, And they shall be to me a peop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not teach every man his fellow-citizen, And every man his brother, saying, Know the Lord: For all shall know me, From the least to the greatest of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merciful to their iniquities, And their sins will I remember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he saith, A new covenant, he hath made the first old. But that which is becoming old and waxeth aged is nigh unto vanishing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things which we are saying the chief point is this: We have such a high priest, who sat down on the right hand of the throne of the Majesty in the heaven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nister of the sanctuary, and of the true tabernacle, which the Lord pitched, not m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igh priest is appointed to offer both gifts and sacrifices: wherefore it is necessary that this high priest also have somewhat to o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he were on earth, he would not be a priest at all, seeing there are those who offer the gifts according to the law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rve that which is a copy and shadow of the heavenly things, even as Moses is warned of God when he is about to make the tabernacle: for, See, saith he, that thou make all things according to the pattern that was shewed thee in the mou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he obtained a ministry the more excellent, by how much also he is the mediator of a better covenant, which hath been enacted upon better prom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at first covenant had been faultless, then would no place have been sought for a seco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nding fault with them, he saith, Behold, the days come, saith the Lord, That I will make a new covenant with the house of Israel and with the house of Judah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2026-06-24T15:19:27Z</dcterms:created>
  <dcterms:modified xsi:type="dcterms:W3CDTF">2026-06-24T15:19:27Z</dcterms:modified>
  <dc:title>Bible.com.au: HEBREWS 8:1-13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