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to say, through Abraham even Levi, who receiveth tithes, hath paid tit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was yet in the loins of his father, when Melchizedek met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f there was perfection through the Levitical priesthood (for under it hath the people received the law), what further need was there that another priest should arise after the order of Melchizedek, and not be reckoned after the order of Aar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priesthood being changed, there is made of necessity a change also of the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of whom these things are said belongeth to another tribe, from which no man hath given attendance at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evident that our Lord hath sprung out of Judah; as to which tribe Moses spake nothing concerning prie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at we say is yet more abundantly evident, if after the likeness of Melchizedek there ariseth another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hath been made, not after the law of a carnal commandment, but after the power of an endles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witnessed of him, Thou art a priest for ever After the order of Melchizede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re is a disannulling of a foregoing commandment because of its weakness and unprofitable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Melchizedek, king of Salem, priest of God Most High, who met Abraham returning from the slaughter of the kings, and bless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aw made nothing perfect), and a bringing in thereupon of a better hope, through which we draw nigh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asmuch as it is not without the taking of an o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y indeed have been made priests without an oath; but he with an oath by him that saith of him, The Lord sware and will not repent himself, Thou art a priest for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so much also hath Jesus become the surety of a better cove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indeed have been made priests many in number, because that by death they are hindered from continu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e, because he abideth for ever, hath his priesthood unchangea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also he is able to save to the uttermost them that draw near unto God through him, seeing he ever liveth to make intercession fo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uch a high priest became us, holy, guileless, undefiled, separated from sinners, and made higher than 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needeth not daily, like those high priests, to offer up sacrifices, first for his own sins, and then for the sins of the people: for this he did once for all, when he offered up him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aw appointeth men high priests, having infirmity; but the word of the oath, which was after the law, appointeth a Son, perfected for ever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whom also Abraham divided a tenth part of all (being first, by interpretation, King of righteousness, and then also King of Salem, which is, King of pe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father, without mother, without genealogy, having neither beginning of days nor end of life, but made like unto the Son of God), abideth a priest contin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consider how great this man was, unto whom Abraham, the patriarch, gave a tenth out of the chief spo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indeed of the sons of Levi that receive the priest’s office have commandment to take tithes of the people according to the law, that is, of their brethren, though these have come out of the loins of Abrah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e whose genealogy is not counted from them hath taken tithes of Abraham, and hath blessed him that hath the promi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ithout any dispute the less is blessed of the bet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re men that die receive tithes; but there one, of whom it is witnessed that he liveth.]]></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2026-06-15T08:21:48Z</dcterms:created>
  <dcterms:modified xsi:type="dcterms:W3CDTF">2026-06-15T08:21:48Z</dcterms:modified>
  <dc:title>Bible.com.au: HEBREWS 7:1-28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