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6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loved, we are persuaded better things of you, and things that accompany salvation, though we thus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 is not unrighteous to forget your work and the love which ye shewed toward his name, in that ye ministered unto the saints, and still do mini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esire that each one of you may shew the same diligence unto the fulness of hope even to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be not sluggish, but imitators of them who through faith and patience inherit the promi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God made promise to Abraham, since he could swear by none greater, he swa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Surely blessing I will bless thee, and multiplying I will multiply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us, having patiently endured, he obtaine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men swear by the greater: and in every dispute of theirs the oath is final for confir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in God, being minded to shew more abundantly unto the heirs of the promise the immutability of his counsel, interposed with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by two immutable things, in which it is impossible for God to lie, we may have a strong encouragement, who have fled for refuge to lay hold of the hope set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let us cease to speak of the first principles of Christ, and press on unto perfection; not laying again a foundation of repentance from dead works, and of faith towa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we have as an anchor of the soul, a hope both sure and stedfast and entering into that which is within the ve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 as a forerunner Jesus entered for us, having become a high priest for ever after the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teaching of baptisms, and of laying on of hands, and of resurrection of the dead, and of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will we do, if God perm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s touching those who were once enlightened and tasted of the heavenly gift, and were made partakers of the Holy Gh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asted the good word of God, and the powers of the age to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fell away, it is impossible to renew them again unto repentance; seeing they crucify to themselves the Son of God afresh, and put him to an open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and which hath drunk the rain that cometh oft upon it, and bringeth forth herbs meet for them for whose sake it is also tilled, receiveth blessing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it beareth thorns and thistles, it is rejected and nigh unto a curse; whose end is to be burne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2026-06-27T05:55:28Z</dcterms:created>
  <dcterms:modified xsi:type="dcterms:W3CDTF">2026-06-27T05:55:28Z</dcterms:modified>
  <dc:title>Bible.com.au: HEBREWS 6:1-20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