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remaineth therefore a sabbath rest for the people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is entered into his rest hath himself also rested from his works, as God did from 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therefore give diligence to enter into that rest, that no man fall after the same example of disobedie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God is living, and active, and sharper than any two-edged sword, and piercing even to the dividing of soul and spirit, of both joints and marrow, and quick to discern the thoughts and intents of the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no creature that is not manifest in his sight: but all things are naked and laid open before the eyes of him with whom we have to do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n a great high priest, who hath passed through the heavens, Jesus the Son of God, let us hold fast our confess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not a high priest that cannot be touched with the feeling of our infirmities; but one that hath been in all points tempted like as we are, yet without s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therefore draw near with boldness unto the throne of grace, that we may receive mercy, and may find grace to help us in time of n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fear therefore, lest haply, a promise being left of entering into his rest, any one of you should seem to have come short of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deed we have had good tidings preached unto us, even as also they: but the word of hearing did not profit them, because they were not united by faith with them that hea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hich have believed do enter into that rest; even as he hath said, As I sware in my wrath, They shall not enter into my rest: although the works were finished from the foundation of the wor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aid somewhere of the seventh day on this wise, And God rested on the seventh day from all his work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is place again, They shall not enter into my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erefore it remaineth that some should enter thereinto, and they to whom the good tidings were before preached failed to enter in because of disobedienc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gain defineth a certain day, saying in David, after so long a time, Today, as it hath been before said, Today if ye shall hear his voice, Harden not your hear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Joshua had given them rest, he would not have spoken afterward of another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2026-08-10T21:03:40Z</dcterms:created>
  <dcterms:modified xsi:type="dcterms:W3CDTF">2026-08-10T21:03:40Z</dcterms:modified>
  <dc:title>Bible.com.au: HEBREWS 4:1-16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