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3536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BREWS 4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remaineth therefore a sabbath rest for the people of Go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that is entered into his rest hath himself also rested from his works, as God did from hi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 therefore give diligence to enter into that rest, that no man fall after the same example of disobedienc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word of God is living, and active, and sharper than any two-edged sword, and piercing even to the dividing of soul and spirit, of both joints and marrow, and quick to discern the thoughts and intents of the hear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is no creature that is not manifest in his sight: but all things are naked and laid open before the eyes of him with whom we have to do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ing then a great high priest, who hath passed through the heavens, Jesus the Son of God, let us hold fast our confessio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e have not a high priest that cannot be touched with the feeling of our infirmities; but one that hath been in all points tempted like as we are, yet without si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 therefore draw near with boldness unto the throne of grace, that we may receive mercy, and may find grace to help us in time of nee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 fear therefore, lest haply, a promise being left of entering into his rest, any one of you should seem to have come short of i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ndeed we have had good tidings preached unto us, even as also they: but the word of hearing did not profit them, because they were not united by faith with them that hear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e which have believed do enter into that rest; even as he hath said, As I sware in my wrath, They shall not enter into my rest: although the works were finished from the foundation of the worl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hath said somewhere of the seventh day on this wise, And God rested on the seventh day from all his works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this place again, They shall not enter into my res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ing therefore it remaineth that some should enter thereinto, and they to whom the good tidings were before preached failed to enter in because of disobedience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gain defineth a certain day, saying in David, after so long a time, Today, as it hath been before said, Today if ye shall hear his voice, Harden not your heart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Joshua had given them rest, he would not have spoken afterward of another da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">
  <a:themeElements>
    <a:clrScheme name="Theme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2026-06-24T16:38:10Z</dcterms:created>
  <dcterms:modified xsi:type="dcterms:W3CDTF">2026-06-24T16:38:10Z</dcterms:modified>
  <dc:title>Bible.com.au: HEBREWS 4:1-16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