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BREWS 3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holy brethren, partakers of a heavenly calling, consider the Apostle and High Priest of our confession, even Jesus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as faithful to him that appointed him, as also was Moses in all his hous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been counted worthy of more glory than Moses, by so much as he that built the house hath more honour than the hous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 house is builded by some one; but he that built all things is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indeed was faithful in all his house as a servant, for a testimony of those things which were afterward to be spoken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Christ as a son, over his house; whose house are we, if we hold fast our boldness and the glorying of our hope firm unto the e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even as the Holy Ghost saith, Today if ye shall hear his voice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rden not your hearts, as in the provocation, Like as in the day of the temptation in the wilderness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with your fathers tempted me by proving me, And saw my works forty yea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was displeased with this generation, And said, They do alway err in their heart: But they did not know my ways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 sware in my wrath, They shall not enter into my re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eed, brethren, lest haply there shall be in any one of you an evil heart of unbelief, in falling away from the living God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xhort one another day by day, so long as it is called Today; lest any one of you be hardened by the deceitfulness of sin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become partakers of Christ, if we hold fast the beginning of our confidence firm unto the end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it is said, Today if ye shall hear his voice, Harden not your hearts, as in the provoca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, when they heard, did provoke? nay, did not all they that came out of Egypt by Moses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whom was he displeased forty years? was it not with them that sinned, whose carcases fell in the wilderness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whom sware he that they should not enter into his rest, but to them that were disobedient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see that they were not able to enter in because of unbelief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2026-10-12T05:45:33Z</dcterms:created>
  <dcterms:modified xsi:type="dcterms:W3CDTF">2026-10-12T05:45:33Z</dcterms:modified>
  <dc:title>Bible.com.au: HEBREWS 3:1-19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