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07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behold him who hath been made a little lower than the angels, even Jesus, because of the suffering of death crowned with glory and honour, that by the grace of God he should taste death for every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became him, for whom are all things, and through whom are all things, in bringing many sons unto glory, to make the author of their salvation perfect through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he that sanctifieth and they that are sanctified are all of one: for which cause he is not ashamed to call them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I will declare thy name unto my brethren, In the midst of the congregation will I sing thy pra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I will put my trust in him. And again, Behold, I and the children which God hath given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n the children are sharers in flesh and blood, he also himself in like manner partook of the same; that through death he might bring to nought him that had the power of death, that is, the d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ight deliver all them who through fear of death were all their lifetime subject to bond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verily not of angels doth he take hold, but he taketh hold of the seed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t behoved him in all things to be made like unto his brethren, that he might be a merciful and faithful high priest in things pertaining to God, to make propitiation for the sins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n that he himself hath suffered being tempted, he is able to succour them that are temp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e ought to give the more earnest heed to the things that were heard, lest haply we drift away from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word spoken through angels proved stedfast, and every transgression and disobedience received a just recompense of re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neglect so great salvation? which having at the first been spoken through the Lord, was confirmed unto us by them that he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bearing witness with them, both by signs and wonders, and by manifold powers, and by gifts of the Holy Ghost, according to his own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ot unto angels did he subject the world to come, whereof we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hath somewhere testified, saying, What is man, that thou art mindful of him? Or the son of man, that thou visites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madest him a little lower than the angels; Thou crownedst him with glory and honour, And didst set him over the works of thy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didst put all things in subjection under his feet. For in that he subjected all things unto him, he left nothing that is not subject to him. But now we see not yet all things subjected to hi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2026-06-30T03:49:18Z</dcterms:created>
  <dcterms:modified xsi:type="dcterms:W3CDTF">2026-06-30T03:49:18Z</dcterms:modified>
  <dc:title>Bible.com.au: HEBREWS 2:1-18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