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90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EWS 13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carried away by divers and strange teachings: for it is good that the heart be stablished by grace; not by meats, wherein they that occupied themselves were not profit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an altar, whereof they have no right to eat which serve the tabernac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bodies of those beasts, whose blood is brought into the holy place by the high priest as an offering for sin, are burned without the camp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Jesus also, that he might sanctify the people through his own blood, suffered without the gat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therefore go forth unto him without the camp, bearing his reproac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have not here an abiding city, but we seek after the city which is to c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him then let us offer up a sacrifice of praise to God continually, that is, the fruit of lips which make confession to his na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o do good and to communicate forget not: for with such sacrifices God is well pleas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y them that have the rule over you, and submit to them: for they watch in behalf of your souls, as they that shall give account; that they may do this with joy, and not with grief: for this were unprofitable for you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for us: for we are persuaded that we have a good conscience, desiring to live honestly in all thing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love of the brethren continu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exhort you the more exceedingly to do this, that I may be restored to you the soon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God of peace, who brought again from the dead the great shepherd of the sheep with the blood of the eternal covenant, even our Lord Jesu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you perfect in every good thing to do his will, working in us that which is well-pleasing in his sight, through Jesus Christ; to whom be the glory for ever and ever. Am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exhort you, brethren, bear with the word of exhortation: for I have written unto you in few word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that our brother Timothy hath been set at liberty; with whom, if he come shortly, I will see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ute all them that have the rule over you, and all the saints. They of Italy salute you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be with you all. Am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get not to shew love unto strangers: for thereby some have entertained angels unawar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m that are in bonds, as bound with them; them that are evil entreated, as being yourselves also in the bod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arriage be had in honour among all, and let the bed be undefiled: for fornicators and adulterers God will judg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ye free from the love of money; content with such things as ye have: for himself hath said, I will in no wise fail thee, neither will I in any wise forsake th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with good courage we say, The Lord is my helper; I will not fear: What shall man do unto m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m that had the rule over you, which spake unto you the word of God; and considering the issue of their life, imitate their fai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Christ is the same yesterday and today, yea and for e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2026-06-04T08:46:57Z</dcterms:created>
  <dcterms:modified xsi:type="dcterms:W3CDTF">2026-06-04T08:46:57Z</dcterms:modified>
  <dc:title>Bible.com.au: HEBREWS 13:1-25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