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865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y faith he became a sojourner in the land of promise, as in a land not his own, dwelling in tents, with Isaac and Jacob, the heirs with him of the same promi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he looked for the city which hath the foundations, whose builder and maker is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y faith even Sarah herself received power to conceive seed when she was past age, since she counted him faithful who had promis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fore also there sprang of one, and him as good as dead, so many as the stars of heaven in multitude, and as the sand, which is by the sea shore, innumerab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se all died in faith, not having received the promises, but having seen them and greeted them from afar, and having confessed that they were strangers and pilgrims on the ea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y that say such things make it manifest that they are seeking after a country of their ow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f indeed they had been mindful of that country from which they went out, they would have had opportunity to retur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now they desire a better country, that is, a heavenly: wherefore God is not ashamed of them, to be called their God: for he hath prepared for them a c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y faith Abraham, being tried, offered up Isaac: yea, he that had gladly received the promises was offering up his only begotten s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ven he to whom it was said, In Isaac shall thy seed be call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faith is the assurance of things hoped for, the proving of things not se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ccounting that God is able to raise up, even from the dead; from whence he did also in a parable receive him bac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y faith Isaac blessed Jacob and Esau, even concerning things to co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y faith Jacob, when he was a dying, blessed each of the sons of Joseph; and worshipped, leaning upon the top of his staf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y faith Joseph, when his end was nigh, made mention of the departure of the children of Israel; and gave commandment concerning his bon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y faith Moses, when he was born, was hid three months by his parents, because they saw he was a goodly child; and they were not afraid of the king’s commandmen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y faith Moses, when he was grown up, refused to be called the son of Pharaoh’s daught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choosing rather to be evil entreated with the people of God, than to enjoy the pleasures of sin for a seas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ccounting the reproach of Christ greater riches than the treasures of Egypt: for he looked unto the recompense of rewa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y faith he forsook Egypt, not fearing the wrath of the king: for he endured, as seeing him who is invisib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y faith he kept the passover, and the sprinkling of the blood, that the destroyer of the firstborn should not touch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rein the elders had witness borne to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y faith they passed through the Red sea as by dry land: which the Egyptians assaying to do were swallowed up.]]></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y faith the walls of Jericho fell down, after they had been compassed about for seven day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y faith Rahab the harlot perished not with them that were disobedient, having received the spies with peac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hat shall I more say? for the time will fail me if I tell of Gideon, Barak, Samson, Jephthah; of David and Samuel and the prophet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 through faith subdued kingdoms, wrought righteousness, obtained promises, stopped the mouths of lion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quenched the power of fire, escaped the edge of the sword, from weakness were made strong, waxed mighty in war, turned to flight armies of alien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omen received their dead by a resurrection: and others were tortured, not accepting their deliverance; that they might obtain a better resurrecti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others had trial of mockings and scourgings, yea, moreover of bonds and imprisonmen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were stoned, they were sawn asunder, they were tempted, they were slain with the sword: they went about in sheepskins, in goatskins; being destitute, afflicted, evil entreat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of whom the world was not worthy), wandering in deserts and mountains and caves, and the holes of the ear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y faith we understand that the worlds have been framed by the word of God, so that what is seen hath not been made out of things which do appea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se all, having had witness borne to them through their faith, received not the promis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God having provided some better thing concerning us, that apart from us they should not be made perfec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y faith Abel offered unto God a more excellent sacrifice than Cain, through which he had witness borne to him that he was righteous, God bearing witness in respect of his gifts: and through it he being dead yet speake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y faith Enoch was translated that he should not see death; and he was not found, because God translated him: for before his translation he hath had witness borne to him that he had been well-pleasing unto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ithout faith it is impossible to be well-pleasing unto him: for he that cometh to God must believe that he is, and that he is a rewarder of them that seek after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y faith Noah, being warned of God concerning things not seen as yet, moved with godly fear, prepared an ark to the saving of his house; through which he condemned the world, and became heir of the righteousness which is according to fai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y faith Abraham, when he was called, obeyed to go out unto a place which he was to receive for an inheritance; and he went out, not knowing whither he went.]]></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2026-06-26T10:37:49Z</dcterms:created>
  <dcterms:modified xsi:type="dcterms:W3CDTF">2026-06-26T10:37:49Z</dcterms:modified>
  <dc:title>Bible.com.au: HEBREWS 11:1-40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