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8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hast loved righteousness, and hated iniquity; Therefore God, thy God, hath anointed thee With the oil of gladness above thy fe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Lord, in the beginning hast laid the foundation of the earth, And the heavens are the works of th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perish; but thou continuest: And they all shall wax old as doth a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a mantle shalt thou roll them up, As a garment, and they shall be changed: But thou art the same, And thy years shall not f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of which of the angels hath he said at any time, Sit thou on my right hand, Till I make thine enemies the footstool of thy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they not all ministering spirits, sent forth to do service for the sake of them that shall inherit salv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having of old time spoken unto the fathers in the prophets by divers portions and in divers man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th at the end of these days spoken unto us in his Son, whom he appointed heir of all things, through whom also he made the worl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being the effulgence of his glory, and the very image of his substance, and upholding all things by the word of his power, when he had made purification of sins, sat down on the right hand of the Majesty on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ing become by so much better than the angels, as he hath inherited a more excellent name than th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which of the angels said he at any time, Thou art my Son, This day have I begotten thee? and again, I will be to him a Father, And he shall be to me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again bringeth in the firstborn into the world he saith, And let all the angels of Go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angels he saith, Who maketh his angels winds, And his ministers a flame of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f the Son he saith, Thy throne, O God, is for ever and ever; And the sceptre of uprightness is the sceptre of thy kingdo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2026-06-30T20:38:52Z</dcterms:created>
  <dcterms:modified xsi:type="dcterms:W3CDTF">2026-06-30T20:38:52Z</dcterms:modified>
  <dc:title>Bible.com.au: HEBREWS 1:1-14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