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492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atter glory of this house shall be greater than the former, saith the LORD of hosts: and in this place will I give peace, saith the LORD of ho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four and twentieth day of the ninth month, in the second year of Darius, came the word of the LORD by Haggai the prophet,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of hosts: Ask now the priests concerning the law,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one bear holy flesh in the skirt of his garment, and with his skirt do touch bread, or pottage, or wine, or oil, or any meat, shall it become holy? And the priests answered and said, N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Haggai, If one that is unclean by a dead body touch any of these, shall it be unclean? And the priests answered and said, It shall be un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nswered Haggai and said, So is this people, and so is this nation before me, saith the LORD; and so is every work of their hands; and that which they offer there is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I pray you, consider from this day and upward, from before a stone was laid upon a stone in the templ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rough all that time, when one came to an heap of twenty measures, there were but ten; when one came to the winefat for to draw out fifty vessels, there were but twen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mote you with blasting and with mildew and with hail in all the work of your hands; yet ye turned not to me,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nsider, I pray you, from this day and upward, from the four and twentieth day of the ninth month, since the day that the foundation of the LORD’S temple was laid, consider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month, in the one and twentieth day of the month, came the word of the LORD by Haggai the prophet,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 the seed yet in the barn? yea, the vine, and the fig tree, and the pomegranate, and the olive tree hath not brought forth; from this day will I bless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word of the LORD came the second time unto Haggai in the four and twentieth day of the month,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peak to Zerubbabel, governor of Judah, saying, I will shake the heavens and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overthrow the throne of kingdoms, and I will destroy the strength of the kingdoms of the nations; and I will overthrow the chariots, and those that ride in them; and the horses and their riders shall come down, every one by the sword of his br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at day, saith the LORD of hosts, will I take thee, O Zerubbabel, my servant, the son of Shealtiel, saith the LORD, and will make thee as a signet: for I have chosen thee, saith the LORD of ho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now to Zerubbabel the son of Shealtiel, governor of Judah, and to Joshua the son of Jehozadak, the high priest, and to the remnant of the people,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is left among you that saw this house in its former glory? and how do ye see it now? is it not in your eyes as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now be strong, O Zerubbabel, saith the LORD; and be strong, O Joshua, son of Jehozadak, the high priest; and be strong, all ye people of the land, saith the LORD, and work: for I am with you, saith the LORD of ho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cording to the word that I covenanted with you when ye came out of Egypt, and my spirit abode among you: fear ye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us saith the LORD of hosts: Yet once, it is a little while, and I will shake the heavens, and the earth, and the sea, and the dry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shake all nations, and the desirable things of all nations shall come, and I will fill this house with glory, saith the LORD of ho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ilver is mine, and the gold is mine, saith the LORD of hosts.]]></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2026-06-23T16:42:55Z</dcterms:created>
  <dcterms:modified xsi:type="dcterms:W3CDTF">2026-06-23T16:42:55Z</dcterms:modified>
  <dc:title>Bible.com.au: HAGGAI 2:1-23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