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247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y bow was made quite bare; the oaths to the tribes were a sure word.SelahThou didst cleave the earth with riv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ountains saw thee, and were afraid; the tempest of waters passed by: the deep uttered his voice, and lifted up his hands on hi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un and moon stood still in their habitation; at the light of thine arrows as they went, at the shining of thy glittering s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didst march through the land in indignation, thou didst thresh the nations in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wentest forth for the salvation of thy people, for the salvation of thine anointed; thou woundedst the head out of the house of the wicked, laying bare the foundation even unto the neck.S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didst pierce with his own staves the head of his warriors: they came as a whirlwind to scatter me: their rejoicing was as to devour the poor secre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didst tread the sea with thine horses, the heap of mighty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eard, and my belly trembled, my lips quivered at the voice; rottenness entered into my bones, and I trembled in my place: that I should rest in the day of trouble, when it cometh up against the people which invadeth him in troo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ough the fig tree shall not blossom, neither shall fruit be in the vines; the labour of the olive shall fail, and the fields shall yield no meat; the flock shall be cut off from the fold, and there shall be no herd in the sta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will rejoice in the LORD, I will joy in the God of my salv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AYER of Habakkuk the prophet, set to Shigiono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hovah, the Lord, is my strength, and he maketh my feet like hinds’ feet, and will make me to walk upon mine high places. For the Chief Musician, on my stringed instru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I have heard the report of thee, and am afraid: O LORD, revive thy work in the midst of the years, in the midst of the years make it known; in wrath remember merc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came from Teman, and the Holy One from mount Paran.SelahHis glory covered the heavens, and the earth was full of his pra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brightness was as the light; he had rays coming forth from his hand: and there was the hiding of hi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him went the pestilence, and fiery bolts went forth at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ood, and measured the earth; he beheld, and drove asunder the nations: and the eternal mountains were scattered, the everlasting hills did bow; his goings were as of 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tents of Cushan in affliction: the curtains of the land of Midian did trem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s the LORD displeased against the rivers? was thine anger against the rivers, or thy wrath against the sea, that thou didst ride upon thine horses, upon thy chariots of salvation?]]></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2026-06-17T15:01:50Z</dcterms:created>
  <dcterms:modified xsi:type="dcterms:W3CDTF">2026-06-17T15:01:50Z</dcterms:modified>
  <dc:title>Bible.com.au: HABAKKUK 3:1-19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