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0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that getteth an evil gain for his house, that he may set his nest on high, that he may be delivered from the hand of evil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nsulted shame to thy house, by cutting off many peoples, and hast sinned against thy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one shall cry out of the wall, and the beam out of the timber shall answe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that buildeth a town with blood, and stablisheth a city by iniquity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s it not of the LORD of hosts that the peoples labour for the fire, and the nations weary themselves for vanity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shall be filled with the knowledge of the glory of the LORD, as the waters cover the se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giveth his neighbour drink, that addest thy venom thereto, and makest him drunken also, that thou mayest look on their nakedness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filled with shame for glory: drink thou also, and be as one uncircumcised: the cup of the LORD’S right hand shall be turned unto thee, and foul shame shall be upon thy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iolence done to Lebanon shall cover thee, and the destruction of the beasts, which made them afraid; because of men’s blood, and for the violence done to the land, to the city and to all that dwell there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eth the graven image, that the maker thereof hath graven it; the molten image, and the teacher of lies, that the maker of his work trusteth therein, to make dumb idol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and upon my watch, and set me upon the tower, and will look forth to see what he will speak with me, and what I shall answer concerning my complai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saith to the wood, Awake; to the dumb stone, Arise! Shall this teach? Behold, it is laid over with gold and silver, and there is no breath at all in the midst of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in his holy temple: let all the earth keep silence before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nswered me, and said, Write the vision, and make it plain upon tables, that he may run that readeth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ision is yet for the appointed time, and it hasteth toward the end, and shall not lie: though it tarry, wait for it; because it will surely come, it will not del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is soul is puffed up, it is not upright in him: but the just shall live by his fai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oreover, wine is a treacherous dealer, a haughty man, and that keepeth not at home; who enlargeth his desire as hell, and he is as death, and cannot be satisfied, but gathereth unto him all nations, and heapeth unto him all peop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all these take up a parable against him, and a taunting proverb against him, and say, Woe to him that increaseth that which is not his! how long? and that ladeth himself with pledge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not rise up suddenly that shall bite thee, and awake that shall vex thee, and thou shalt be for booties unto the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spoiled many nations, all the remnant of the peoples shall spoil thee; because of men’s blood, and for the violence done to the land, to the city and to all that dwell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2026-07-02T09:21:47Z</dcterms:created>
  <dcterms:modified xsi:type="dcterms:W3CDTF">2026-07-02T09:21:47Z</dcterms:modified>
  <dc:title>Bible.com.au: HABAKKUK 2:1-20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