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ome all of them for violence; their faces are set eagerly as the east wind; and they gather captives as the 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a, he scoffeth at kings, and princes are a derision unto him: he derideth every strong hold; for he heapeth up dust, and taketh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all he sweep by as a wind, and shall pass over, and be guilty: even he whose might is his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t not thou from everlasting, O LORD my God, mine Holy One? we shall not die. O LORD, thou hast ordained him for judgment; and thou, O Rock, hast established him for corre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that art of purer eyes than to behold evil, and that canst not look on perverseness, wherefore lookest thou upon them that deal treacherously, and holdest thy peace when the wicked swalloweth up the man that is more righteous than h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akest men as the fishes of the sea, as the creeping things, that have no ruler ove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aketh up all of them with the angle, he catcheth them in his net, and gathereth them in his drag: therefore he rejoiceth and is gl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he sacrificeth unto his net, and burneth incense unto his drag; because by them his portion is fat, and his meat plenteo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all he therefore empty his net, and not spare to slay the nations continual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which Habakkuk the prophet did s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how long shall I cry, and thou wilt not hear? I cry out unto thee of violence, and thou wilt not s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dost thou shew me iniquity, and look upon perverseness? for spoiling and violence are before me: and there is strife, and contention riseth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the law is slacked, and judgment doth never go forth: for the wicked doth compass about the righteous; therefore judgment goeth forth perver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ye among the nations, and regard, and wonder marvelously: for I work a work in your days, which ye will not believe though it be tol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lo, I raise up the Chaldeans, that bitter and hasty nation; which march through the breadth of the earth, to possess dwelling places that are not thei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terrible and dreadful: their judgment and their dignity proceed from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horses also are swifter than leopards, and are more fierce than the evening wolves; and their horsemen spread themselves: yea, their horsemen come from far; they fly as an eagle that hasteth to devour.]]></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2026-05-30T08:18:35Z</dcterms:created>
  <dcterms:modified xsi:type="dcterms:W3CDTF">2026-05-30T08:18:35Z</dcterms:modified>
  <dc:title>Bible.com.au: HABAKKUK 1:1-17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