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behold, I establish my covenant with you, and with your seed after you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very living creature that is with you, the fowl, the cattle, and every beast of the earth with you; of all that go out of the ark, even every beast of the ear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stablish my covenant with you; neither shall all flesh be cut off any more by the waters of the flood; neither shall there any more be a flood to destroy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, This is the token of the covenant which I make between me and you and every living creature that is with you, for perpetual generation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set my bow in the cloud, and it shall be for a token of a covenant between me and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I bring a cloud over the earth, that the bow shall be seen in the clou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member my covenant, which is between me and you and every living creature of all flesh; and the waters shall no more become a flood to destroy all fle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w shall be in the cloud; and I will look upon it, that I may remember the everlasting covenant between God and every living creature of all flesh that is upon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Noah, This is the token of the covenant which I have established between me and all flesh that is upon the ear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oah, that went forth of the ark, were Shem, and Ham, and Japheth: and Ham is the father of Cana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lessed Noah and his sons, and said unto them, Be fruitful, and multiply, and replenish the ear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ree were the sons of Noah: and of these was the whole earth overspr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ah began to be an husbandman, and planted a vineyard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rank of the wine, and was drunken; and he was uncovered within his t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m, the father of Canaan, saw the nakedness of his father, and told his two brethren withou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m and Japheth took a garment, and laid it upon both their shoulders, and went backward, and covered the nakedness of their father; and their faces were backward, and they saw not their father’s naked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ah awoke from his wine, and knew what his youngest son had done unto hi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Cursed be Canaan; A servant of servants shall he be unto his brethr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Blessed be the LORD, the God of Shem; And let Canaan be his servan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enlarge Japheth, And let him dwell in the tents of Shem; And let Canaan be his serva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ah lived after the flood three hundred and fifty yea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ear of you and the dread of you shall be upon every beast of the earth, and upon every fowl of the air; with all wherewith the ground teemeth, and all the fishes of the sea, into your hand are they deliver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days of Noah were nine hundred and fifty years: and he di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oving thing that liveth shall be food for you; as the green herb have I given you 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lesh with the life thereof, which is the blood thereof, shall ye not 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rely your blood, the blood of your lives, will I require; at the hand of every beast will I require it: and at the hand of man, even at the hand of every man’s brother, will I require the life of ma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sheddeth man’s blood, by man shall his blood be shed: for in the image of God made he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, be ye fruitful, and multiply; bring forth abundantly in the earth, and multiply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Noah, and to his sons with him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2026-05-30T08:18:48Z</dcterms:created>
  <dcterms:modified xsi:type="dcterms:W3CDTF">2026-05-30T08:18:48Z</dcterms:modified>
  <dc:title>Bible.com.au: GENESIS 9:1-29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