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 for the sole of her foot, and she returned unto him to the ark, for the waters were on the face of the whole earth: and he put forth his hand, and took her, and brought her in unto him into the a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tayed yet other seven days; and again he sent forth the dove out of 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ve came in to him at eventide; and, lo, in her mouth an olive leaf pluckt off: so Noah knew that the waters were abated from of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ayed yet other seven days; and sent forth the dove; and she returned not again unto him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in the six hundred and first year, in the first month, the first day of the month, the waters were dried up from off the earth: and Noah removed the covering of the ark, and looked, and, behold, the face of the ground was dr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second month, on the seven and twentieth day of the month, was the earth d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pake unto No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forth of the ark, thou, and thy wife, and thy sons, and thy sons’ wives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forth with thee every living thing that is with thee of all flesh, both fowl, and cattle, and every creeping thing that creepeth upon the earth; that they may breed abundantly in the earth, and be fruitful, and multiply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ah went forth, and his sons, and his wife, and his sons’ wive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remembered Noah, and every living thing, and all the cattle that were with him in the ark: and God made a wind to pass over the earth, and the waters assua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beast, every creeping thing, and every fowl, whatsoever moveth upon the earth, after their families, went forth out of the a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uilded an altar unto the LORD; and took of every clean beast, and of every clean fowl, and offered burnt offering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melled the sweet savour; and the LORD said in his heart, I will not again curse the ground any more for man’s sake, for that the imagination of man’s heart is evil from his youth; neither will I again smite any more every thing living, as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 earth remaineth, seedtime and harvest, and cold and heat, and summer and winter, and day and night shall not c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ntains also of the deep and the windows of heaven were stopped, and the rain from heaven was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s returned from off the earth continually: and after the end of an hundred and fifty days the waters decrea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k rested in the seventh month, on the seventeenth day of the month, upon the mountains of Arar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aters decreased continually until the tenth month: in the tenth month, on the first day of the month, were the tops of the mountain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t the end of forty days, that Noah opened the window of the ark which he had ma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forth a raven, and it went forth to and fro, until the waters were dried up from of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forth a dove from him, to see if the waters were abated from off the face of the groun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GENESIS 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