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went up with him both chariots and horsemen: and it was a very great comp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ame to the threshing-floor of Atad, which is beyond Jordan, and there they lamented with a very great and sore lamentation: and he made a mourning for his father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nhabitants of the land, the Canaanites, saw the mourning in the floor of Atad, they said, This is a grievous mourning to the Egyptians: wherefore the name of it was called Abel-mizraim, which is beyond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sons did unto him according as he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is sons carried him into the land of Canaan, and buried him in the cave of the field of Machpelah, which Abraham bought with the field, for a possession of a buryingplace, of Ephron the Hittite, before Mam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returned into Egypt, he, and his brethren, and all that went up with him to bury his father, after he had buried his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Joseph’s brethren saw that their father was dead, they said, It may be that Joseph will hate us, and will fully requite us all the evil which we did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ent a message unto Joseph, saying, Thy father did command before he died,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ye say unto Joseph, Forgive, I pray thee now, the transgression of thy brethren, and their sin, for that they did unto thee evil: and now, we pray thee, forgive the transgression of the servants of the God of thy father. And Joseph wept when they spake un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brethren also went and fell down before his face; and they said, Behold, we be thy serv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fell upon his father’s face, and wept upon him, and ki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eph said unto them, Fear not: for am I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you, ye meant evil against me; but God meant it for good, to bring to pass, as it is this day, to save much people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refore fear ye not: I will nourish you, and your little ones. And he comforted them, and spake kindly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eph dwelt in Egypt, he, and his father’s house: and Joseph lived an hundred and ten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seph saw Ephraim’s children of the third generation: the children also of Machir the son of Manasseh were born upon Joseph’s kn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eph said unto his brethren, I die: but God will surely visit you, and bring you up out of this land unto the land which he sware to Abraham, to Isaac, and to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took an oath of the children of Israel, saying, God will surely visit you, and ye shall carry up my bones from h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being an hundred and ten years old: and they embalmed him, and he was put in a coffin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eph commanded his servants the physicians to embalm his father: and the physicians embalmed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ty days were fulfilled for him; for so are fulfilled the days of embalming: and the Egyptians wept for him threescore and te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days of weeping for him were past, Joseph spake unto the house of Pharaoh, saying, If now I have found grace in your eyes, speak, I pray you, in the ears of Pharao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swear, saying, Lo, I die: in my grave which I have digged for me in the land of Canaan, there shalt thou bury me. Now therefore let me go up, I pray thee, and bury my father, and I will come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haraoh said, Go up, and bury thy father, according as he made thee sw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went up to bury his father: and with him went up all the servants of Pharaoh, the elders of his house, and all the elders of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house of Joseph, and his brethren, and his father’s house: only their little ones, and their flocks, and their herds, they left in the land of Goshe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2026-06-19T23:58:10Z</dcterms:created>
  <dcterms:modified xsi:type="dcterms:W3CDTF">2026-06-19T23:58:10Z</dcterms:modified>
  <dc:title>Bible.com.au: GENESIS 50:1-26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