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nosh lived ninety years, and begat Ke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nosh lived after he begat Kenan eight hundred and fifteen years, and begat sons and daugh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days of Enosh were nine hundred and five years: and he d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Kenan lived seventy years, and begat Mahalal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enan lived after he begat Mahalalel eight hundred and forty years, and begat sons and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days of Kenan were nine hundred and ten years: and he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halalel lived sixty and five years, and begat Ja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halalel lived after he begat Jared eight hundred and thirty years, and begat sons and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days of Mahalalel were eight hundred ninety and five years: and he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red lived an hundred sixty and two years, and begat Eno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book of the generations of Adam. In the day that God created man, in the likeness of God made h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ared lived after he begat Enoch eight hundred years, and begat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days of Jared were nine hundred sixty and two years: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och lived sixty and five years, and begat Methusel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noch walked with God after he begat Methuselah three hundred years, and begat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days of Enoch were three hundred sixty and fiv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Enoch walked with God: and he was not; for God too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ethuselah lived an hundred eighty and seven years, and begat Lam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ethuselah lived after he begat Lamech seven hundred eighty and two years, and begat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l the days of Methuselah were nine hundred sixty and nine years: and he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amech lived an hundred eighty and two years, and begat a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le and female created he them; and blessed them, and called their name Adam, in the day when they were crea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lled his name Noah, saying, This same shall comfort us for our work and for the toil of our hands, because of the ground which the LORD hath cur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amech lived after he begat Noah five hundred ninety and five years, and begat sons and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ll the days of Lamech were seven hundred seventy and seven years: and he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ah was five hundred years old: and Noah begat Shem, Ham, and Japh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dam lived an hundred and thirty years, and begat a son in his own likeness, after his image; and called his name S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ays of Adam after he begat Seth were eight hundred years: and he begat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days that Adam lived were nine hundred and thirty years: and he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eth lived an hundred and five years, and begat Eno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eth lived after he begat Enosh eight hundred and seven years, and begat sons and daugh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days of Seth were nine hundred and twelve years: and he di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2026-06-15T08:07:20Z</dcterms:created>
  <dcterms:modified xsi:type="dcterms:W3CDTF">2026-06-15T08:07:20Z</dcterms:modified>
  <dc:title>Bible.com.au: GENESIS 5:1-32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