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udah is a lion’s whelp; From the prey, my son, thou art gone up: He stooped down, he couched as a lion, And as a lioness; who shall rouse him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eptre shall not depart from Judah, Nor the ruler’s staff from between his feet, Until Shiloh come; And unto him shall the obedience of the peoples b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nding his foal unto the vine, And his ass’s colt unto the choice vine; He hath washed his garments in wine, And his vesture in the blood of grap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shall be red with wine, And his teeth white with mi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bulun shall dwell at the haven of the sea: And he shall be for an haven of ships; And his border shall be upon Zid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sachar is a strong ass, Couching down between the sheepfol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w a resting place that it was good, And the land that it was pleasant; And he bowed his shoulder to bear, And became a servant under task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 shall judge his people, As one of th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 shall be a serpent in the way, An adder in the path, That biteth the horse’s heels, So that his rider falleth back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waited for thy salvation, O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acob called unto his sons, and said: Gather yourselves together, that I may tell you that which shall befall you in the latter d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d, a troop shall press upon him: But he shall press upon their he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ut of Asher his bread shall be fat, And he shall yield royal dain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phtali is a hind let loose: He giveth goodly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is a fruitful bough, A fruitful bough by a fountain; His branches run over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rchers have sorely grieved him, And shot at him, and persecut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is bow abode in strength, And the arms of his hands were made strong, By the hands of the Mighty One of Jacob, (From thence is the shepherd, the ston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n by the God of thy father, who shall help thee, And by the Almighty, who shall bless thee, With blessings of heaven above, Blessings of the deep that coucheth beneath, Blessings of the breasts, and of the wom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lessings of thy father Have prevailed above the blessings of my progenitors Unto the utmost bound of the everlasting hills: They shall be on the head of Joseph, And on the crown of the head of him that was separate from his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njamin is a wolf that ravineth: In the morning he shall devour the prey, And at even he shall divide the spo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ese are the twelve tribes of Israel: and this is it that their father spake unto them and blessed them; every one according to his blessing he bless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semble yourselves, and hear, ye sons of Jacob; And hearken unto Israel you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charged them, and said unto them, I am to be gathered unto my people: bury me with my fathers in the cave that is in the field of Ephron the Hitt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cave that is in the field of Machpelah, which is before Mamre, in the land of Canaan, which Abraham bought with the field from Ephron the Hittite for a possession of a burying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they buried Abraham and Sarah his wife; there they buried Isaac and Rebekah his wife; and there I buried Le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ield and the cave that is therein, which was purchased from the children of He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Jacob made an end of charging his sons, he gathered up his feet into the bed, and yielded up the ghost, and was gathered unto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thou art my firstborn, my might, and the beginning of my strength; The excellency of dignity, and the excellency of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stable as water, thou shalt not have the excellency; Because thou wentest up to thy father’s bed: Then defiledst thou it: he went up to my cou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eon and Levi are brethren; Weapons of violence are their swo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my soul, come not thou into their council; Unto their assembly, my glory, be not thou united; For in their anger they slew a man, And in their selfwill they houghed an o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rsed be their anger, for it was fierce; And their wrath, for it was cruel: I will divide them in Jacob, And scatter them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thee shall thy brethren praise: Thy hand shall be on the neck of thine enemies; Thy father’s sons shall bow down before the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2026-06-19T23:56:42Z</dcterms:created>
  <dcterms:modified xsi:type="dcterms:W3CDTF">2026-06-19T23:56:42Z</dcterms:modified>
  <dc:title>Bible.com.au: GENESIS 49:1-33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