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59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one said to Joseph, Behold, thy father is sick: and he took with him his two sons, Manasseh and Ephra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told Jacob, and said, Behold, thy son Joseph cometh unto thee: and Israel strengthened himself, and sat upon the b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cob said unto Joseph, God Almighty appeared unto me at Luz in the land of Canaan, and blessed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me, Behold, I will make thee fruitful, and multiply thee, and I will make of thee a company of peoples; and will give this land to thy seed after thee for an everlasting posse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thy two sons, which were born unto thee in the land of Egypt before I came unto thee into Egypt, are mine; Ephraim and Manasseh, even as Reuben and Simeon, shall be m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issue, which thou begettest after them, shall be thine; they shall be called after the name of their brethren in their inherit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when I came from Paddan, Rachel died by me in the land of Canaan in the way, when there was still some way to come unto Ephrath: and I buried her there in the way to Ephrath (the same is Beth-lehem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beheld Joseph’s sons, and said, Who are thes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They are my sons, whom God hath given me here. And he said, Bring them, I pray thee, unto me, and I will bless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eyes of Israel were dim for age, so that he could not see. And he brought them near unto him; and he kissed them, and embraced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I had not thought to see thy face: and, lo, God hath let me see thy seed als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brought them out from between his knees; and he bowed himself with his face to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took them both, Ephraim in his right hand toward Israel’s left hand, and Manasseh in his left hand toward Israel’s right hand, and brought them near unto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tretched out his right hand, and laid it upon Ephraim’s head, who was the younger, and his left hand upon Manasseh’s head, guiding his hands wittingly; for Manasseh was the firstbor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Joseph, and said, The God before whom my fathers Abraham and Isaac did walk, the God which hath fed me all my life long unto this day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ich hath redeemed me from all evil, bless the lads; and let my name be named on them, and the name of my fathers Abraham and Isaac; and let them grow into a multitude in the midst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Joseph saw that his father laid his right hand upon the head of Ephraim, it displeased him: and he held up his father’s hand, to remove it from Ephraim’s head unto Manasseh’s hea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seph said unto his father, Not so, my father: for this is the firstborn; put thy right hand upon his hea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ather refused, and said, I know it, my son, I know it: he also shall become a people, and he also shall be great: howbeit his younger brother shall be greater than he, and his seed shall become a multitude of n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lessed them that day, saying, In thee shall Israel bless, saying, God make thee as Ephraim and as Manasseh: and he set Ephraim before Manasse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rael said unto Joseph, Behold, I die: but God shall be with you, and bring you again unto the land of your fath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I have given to thee one portion above thy brethren, which I took out of the hand of the Amorite with my sword and with my bow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2026-10-07T03:24:35Z</dcterms:created>
  <dcterms:modified xsi:type="dcterms:W3CDTF">2026-10-07T03:24:35Z</dcterms:modified>
  <dc:title>Bible.com.au: GENESIS 48:1-22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