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9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46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Reuben; Hanoch, and Pallu, and Hezron, and Carm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Simeon; Jemuel, and Jamin, and Ohad, and Jachin, and Zohar, and Shaul the son of a Canaanitish woma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Levi; Gershon, Kohath, and Merar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Judah; Er, and Onan, and Shelah, and Perez, and Zerah: but Er and Onan died in the land of Canaan. And the sons of Perez were Hezron and Hamul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Issachar; Tola, and Puvah, and Iob, and Shimr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Zebulun; Sered, and Elon, and Jahlee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ons of Leah, which she bare unto Jacob in Paddan-aram, with his daughter Dinah: all the souls of his sons and his daughters were thirty and thr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Gad; Ziphion, and Haggi, Shuni, and Ezbon, Eri, and Arodi, and Arel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Asher; Imnah, and Ishvah, and Ishvi, and Beriah, and Serah their sister: and the sons of Beriah; Heber, and Malchie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ons of Zilpah, which Laban gave to Leah his daughter, and these she bare unto Jacob, even sixteen soul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rael took his journey with all that he had, and came to Beer-sheba, and offered sacrifices unto the God of his father Isaac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ns of Rachel Jacob’s wife; Joseph and Benjami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nto Joseph in the land of Egypt were born Manasseh and Ephraim, which Asenath the daughter of Poti-phera priest of On bare unto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Benjamin; Bela, and Becher, and Ashbel, Gera, and Naaman, Ehi, and Rosh, Muppim, and Huppim, and A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ons of Rachel, which were born to Jacob: all the souls were fourteen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Dan; Hushi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Naphtali; Jahzeel, and Guni, and Jezer, and Shille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the sons of Bilhah, which Laban gave unto Rachel his daughter, and these she bare unto Jacob: all the souls were seve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souls that came with Jacob into Egypt, which came out of his loins, besides Jacob’s sons’ wives, all the souls were threescore and six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ns of Joseph, which were born to him in Egypt, were two souls: all the souls of the house of Jacob, which came into Egypt, were threescore and te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ent Judah before him unto Joseph, to shew the way before him unto Goshen; and they came into the land of Goshe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spake unto Israel in the visions of the night, and said, Jacob, Jacob. And he said, Here am I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made ready his chariot, and went up to meet Israel his father, to Goshen; and he presented himself unto him, and fell on his neck, and wept on his neck a good whil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srael said unto Joseph, Now let me die, since I have seen thy face, that thou art yet aliv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said unto his brethren, and unto his father’s house, I will go up, and tell Pharaoh, and will say unto him, My brethren, and my father’s house, which were in the land of Canaan, are come unto me;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men are shepherds, for they have been keepers of cattle; and they have brought their flocks, and their herds, and all that they hav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, when Pharaoh shall call you, and shall say, What is your occupation?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ye shall say, Thy servants have been keepers of cattle from our youth even until now, both we, and our fathers: that ye may dwell in the land of Goshen; for every shepherd is an abomination unto the Egyptian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I am God, the God of thy father: fear not to go down into Egypt; for I will there make of thee a great nation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o down with thee into Egypt; and I will also surely bring thee up again: and Joseph shall put his hand upon thine ey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acob rose up from Beer-sheba: and the sons of Israel carried Jacob their father, and their little ones, and their wives, in the wagons which Pharaoh had sent to carry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ook their cattle, and their goods, which they had gotten in the land of Canaan, and came into Egypt, Jacob, and all his seed with him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sons, and his sons’ sons with him, his daughters, and his sons’ daughters, and all his seed brought he with him into Egyp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 names of the children of Israel, which came into Egypt, Jacob and his sons: Reuben, Jacob’s firstbor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2026-08-10T21:01:41Z</dcterms:created>
  <dcterms:modified xsi:type="dcterms:W3CDTF">2026-08-10T21:01:41Z</dcterms:modified>
  <dc:title>Bible.com.au: GENESIS 46:1-34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