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Reuben; Hanoch, and Pallu, and Hezron, and Carm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evi; Gershon, Kohath, and Mera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udah; Er, and Onan, and Shelah, and Perez, and Zerah: but Er and Onan died in the land of Canaan. And the sons of Perez were Hezron and Ham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ssachar; Tola, and Puvah, and Iob, and Shim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ebulun; Sered, and Elon, and Jahle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Leah, which she bare unto Jacob in Paddan-aram, with his daughter Dinah: all the souls of his sons and his daughters were thirty and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ad; Ziphion, and Haggi, Shuni, and Ezbon, Eri, and Arodi, and Are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sher; Imnah, and Ishvah, and Ishvi, and Beriah, and Serah their sister: and the sons of Beriah; Heber, and Malchi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Zilpah, which Laban gave to Leah his daughter, and these she bare unto Jacob, even sixteen sou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took his journey with all that he had, and came to Beer-sheba, and offered sacrifices unto the God of his father Isaac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 Jacob’s wife; Joseph and Benjam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Joseph in the land of Egypt were born Manasseh and Ephraim, which Asenath the daughter of Poti-phera priest of On bare un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njamin; Bela, and Becher, and Ashbel, Gera, and Naaman, Ehi, and Rosh, Muppim, and Huppim, and A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Rachel, which were born to Jacob: all the souls were fourte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Dan; Hus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aphtali; Jahzeel, and Guni, and Jezer, and Shill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Bilhah, which Laban gave unto Rachel his daughter, and these she bare unto Jacob: all the souls were se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ouls that came with Jacob into Egypt, which came out of his loins, besides Jacob’s sons’ wives, all the souls were threescore and six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eph, which were born to him in Egypt, were two souls: all the souls of the house of Jacob, which came into Egypt, were threescore and t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Judah before him unto Joseph, to shew the way before him unto Goshen; and they came into the land of Gosh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Israel in the visions of the night, and said, Jacob, Jacob. And he said, Here am 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made ready his chariot, and went up to meet Israel his father, to Goshen; and he presented himself unto him, and fell on his neck, and wept on his neck a good whi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Now let me die, since I have seen thy face, that thou art yet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and unto his father’s house, I will go up, and tell Pharaoh, and will say unto him, My brethren, and my father’s house, which were in the land of Canaan, are come unto m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are shepherds, for they have been keepers of cattle; and they have brought their flocks, and their herds, and all that they ha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Pharaoh shall call you, and shall say, What is your occupation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hall say, Thy servants have been keepers of cattle from our youth even until now, both we, and our fathers: that ye may dwell in the land of Goshen; for every shepherd is an abomination unto the Egyptia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am God, the God of thy father: fear not to go down into Egypt; for I will there make of thee a great nation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with thee into Egypt; and I will also surely bring thee up again: and Joseph shall put his hand upo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rose up from Beer-sheba: and the sons of Israel carried Jacob their father, and their little ones, and their wives, in the wagons which Pharaoh had sent to carry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cattle, and their goods, which they had gotten in the land of Canaan, and came into Egypt, Jacob, and all his seed with hi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, and his sons’ sons with him, his daughters, and his sons’ daughters, and all his seed brought he with him into Egyp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children of Israel, which came into Egypt, Jacob and his sons: Reuben, Jacob’s first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2026-05-30T08:18:49Z</dcterms:created>
  <dcterms:modified xsi:type="dcterms:W3CDTF">2026-05-30T08:18:49Z</dcterms:modified>
  <dc:title>Bible.com.au: GENESIS 46:1-34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