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ste ye, and go up to my father, and say unto him, Thus saith thy son Joseph, God hath made me lord of all Egypt: come down unto me, tarry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dwell in the land of Goshen, and thou shalt be near unto me, thou, and thy children, and thy children’s children, and thy flocks, and thy herds, and all that thou h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ill I nourish thee; for there are yet five years of famine; lest thou come to poverty, thou, and thy household, and all that thou h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your eyes see, and the eyes of my brother Benjamin, that it is my mouth that speaketh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tell my father of all my glory in Egypt, and of all that ye have seen; and ye shall haste and bring down my father h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fell upon his brother Benjamin’s neck, and wept; and Benjamin wept upon his ne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kissed all his brethren, and wept upon them: and after that his brethren talked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ame thereof was heard in Pharaoh’s house, saying, Joseph’s brethren are come: and it pleased Pharaoh well, and his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Pharaoh said unto Joseph, Say unto thy brethren, This do ye; lade your beasts, and go, get you unto the land of Cana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ake your father and your households, and come unto me: and I will give you the good of the land of Egypt, and ye shall eat the fat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ould not refrain himself before all them that stood by him; and he cried, Cause every man to go out from me. And there stood no man with him, while Joseph made himself known unto hi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ou art commanded, this do ye; take you wagons out of the land of Egypt for your little ones, and for your wives, and bring your father, and c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so regard not your stuff; for the good of all the land of Egypt is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s of Israel did so: and Joseph gave them wagons, according to the commandment of Pharaoh, and gave them provision for the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all of them he gave each man changes of raiment; but to Benjamin he gave three hundred pieces of silver, and five changes of rai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o his father he sent after this manner; ten asses laden with the good things of Egypt, and ten she-asses laden with corn and bread and victual for his father by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sent his brethren away, and they departed: and he said unto them, See that ye fall not out by the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went up out of Egypt, and came into the land of Canaan unto Jacob their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old him, saying, Joseph is yet alive, and he is ruler over all the land of Egypt. And his heart fainted, for he believed the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ld him all the words of Joseph, which he had said unto them: and when he saw the wagons which Joseph had sent to carry him, the spirit of Jacob their father rev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srael said, It is enough; Joseph my son is yet alive: I will go and see him before I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pt aloud: and the Egyptians heard, and the house of Pharaoh he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 said unto his brethren, I am Joseph; doth my father yet live? And his brethren could not answer him; for they were troubled at his pres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said unto his brethren, Come near to me, I pray you. And they came near. And he said, I am Joseph your brother, whom ye sold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be not grieved, nor angry with yourselves, that ye sold me hither: for God did send me before you to preserve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se two years hath the famine been in the land: and there are yet five years, in the which there shall be neither plowing nor harv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sent me before you to preserve you a remnant in the earth, and to save you alive by a great deliver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t was not you that sent me hither, but God: and he hath made me a father to Pharaoh, and lord of all his house, and ruler over all the land of Egypt.]]></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2026-06-19T22:41:44Z</dcterms:created>
  <dcterms:modified xsi:type="dcterms:W3CDTF">2026-06-19T22:41:44Z</dcterms:modified>
  <dc:title>Bible.com.au: GENESIS 45:1-28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