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famine was sore in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they had eaten up the corn which they had brought out of Egypt, their father said unto them, Go again, buy us a little f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h spake unto him, saying, The man did solemnly protest unto us, saying, Ye shall not see my face, except your brother b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ou wilt send our brother with us, we will go down and buy thee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ou wilt not send him, we will not go down: for the man said unto us, Ye shall not see my face, except your brother be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rael said, Wherefore dealt ye so ill with me, as to tell the man whether ye had yet a br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id, The man asked straitly concerning ourselves, and concerning our kindred, saying, Is your father yet alive? have ye another brother? and we told him according to the tenor of these words: could we in any wise know that he would say, Bring your brother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h said unto Israel his father, Send the lad with me, and we will arise and go; that we may live, and not die, both we, and thou, and also our little 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e surety for him; of my hand shalt thou require him: if I bring him not unto thee, and set him before thee, then let me bear the blame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xcept we had lingered, surely we had now returned a second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ir father Israel said unto them, If it be so now, do this; take of the choice fruits of the land in your vessels, and carry down the man a present, a little balm, and a little honey, spicery and myrrh, nuts, and almo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ake double money in your hand; and the money that was returned in the mouth of your sacks carry again in your hand; peradventure it was an over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also your brother, and arise, go again unto the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Almighty give you mercy before the man, that he may release unto you your other brother and Benjamin. And if I be bereaved of my children, I am bere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took that present, and they took double money in their hand, and Benjamin; and rose up, and went down to Egypt, and stood before Jose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Joseph saw Benjamin with them, he said to the steward of his house, Bring the men into the house, and slay, and make ready; for the men shall dine with me at no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an did as Joseph bade; and the man brought the men into Joseph’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en were afraid, because they were brought into Joseph’s house; and they said, Because of the money that was returned in our sacks at the first time are we brought in; that he may seek occasion against us, and fall upon us, and take us for bondmen, and our as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came near to the steward of Joseph’s house, and they spake unto him at the door of the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 Oh my lord, we came indeed down at the first time to buy f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when we came to the lodging place, that we opened our sacks, and, behold, every man’s money was in the mouth of his sack, our money in full weight: and we have brought it again in our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ther money have we brought down in our hand to buy food: we know not who put our money in our sac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Peace be to you, fear not: your God, and the God of your father, hath given you treasure in your sacks: I had your money. And he brought Simeon out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an brought the men into Joseph’s house, and gave them water, and they washed their feet; and he gave their asses proven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ready the present against Joseph came at noon: for they heard that they should eat bread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Joseph came home, they brought him the present which was in their hand into the house, and bowed down themselves to him to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asked them of their welfare, and said, Is your father well, the old man of whom ye spake? Is he yet al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aid, Thy servant our father is well, he is yet alive. And they bowed the head, and made obeis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lifted up his eyes, and saw Benjamin his brother, his mother’s son, and said, Is this your youngest brother, of whom ye spake unto me? And he said, God be gracious unto thee, my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seph made haste; for his bowels did yearn upon his brother: and he sought where to weep; and he entered into his chamber, and wept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hed his face, and came out; and he refrained himself, and said, Set on br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et on for him by himself, and for them by themselves, and for the Egyptians, which did eat with him, by themselves: because the Egyptians might not eat bread with the Hebrews; for that is an abomination unto the Egyptia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t before him, the firstborn according to his birthright, and the youngest according to his youth: and the men marveled one with an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took and sent messes unto them from before him: but Benjamin’s mess was five times so much as any of theirs. And they drank, and were merry with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2026-10-12T05:45:35Z</dcterms:created>
  <dcterms:modified xsi:type="dcterms:W3CDTF">2026-10-12T05:45:35Z</dcterms:modified>
  <dc:title>Bible.com.au: GENESIS 43:1-34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