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3: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be surety for him; of my hand shalt thou require him: if I bring him not unto thee, and set him before thee, then let me bear the blame for 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except we had lingered, surely we had now returned a second ti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ir father Israel said unto them, If it be so now, do this; take of the choice fruits of the land in your vessels, and carry down the man a present, a little balm, and a little honey, spicery and myrrh, nuts, and almon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ake double money in your hand; and the money that was returned in the mouth of your sacks carry again in your hand; peradventure it was an oversi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ake also your brother, and arise, go again unto the m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God Almighty give you mercy before the man, that he may release unto you your other brother and Benjamin. And if I be bereaved of my children, I am bereav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men took that present, and they took double money in their hand, and Benjamin; and rose up, and went down to Egypt, and stood before Josep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Joseph saw Benjamin with them, he said to the steward of his house, Bring the men into the house, and slay, and make ready; for the men shall dine with me at no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man did as Joseph bade; and the man brought the men into Joseph’s hou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men were afraid, because they were brought into Joseph’s house; and they said, Because of the money that was returned in our sacks at the first time are we brought in; that he may seek occasion against us, and fall upon us, and take us for bondmen, and our ass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famine was sore in the l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came near to the steward of Joseph’s house, and they spake unto him at the door of the hou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aid, Oh my lord, we came indeed down at the first time to buy fo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t came to pass, when we came to the lodging place, that we opened our sacks, and, behold, every man’s money was in the mouth of his sack, our money in full weight: and we have brought it again in our h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other money have we brought down in our hand to buy food: we know not who put our money in our sack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said, Peace be to you, fear not: your God, and the God of your father, hath given you treasure in your sacks: I had your money. And he brought Simeon out unto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man brought the men into Joseph’s house, and gave them water, and they washed their feet; and he gave their asses provend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made ready the present against Joseph came at noon: for they heard that they should eat bread the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Joseph came home, they brought him the present which was in their hand into the house, and bowed down themselves to him to the ear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asked them of their welfare, and said, Is your father well, the old man of whom ye spake? Is he yet aliv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y said, Thy servant our father is well, he is yet alive. And they bowed the head, and made obeisan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came to pass, when they had eaten up the corn which they had brought out of Egypt, their father said unto them, Go again, buy us a little fo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lifted up his eyes, and saw Benjamin his brother, his mother’s son, and said, Is this your youngest brother, of whom ye spake unto me? And he said, God be gracious unto thee, my s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Joseph made haste; for his bowels did yearn upon his brother: and he sought where to weep; and he entered into his chamber, and wept the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washed his face, and came out; and he refrained himself, and said, Set on brea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y set on for him by himself, and for them by themselves, and for the Egyptians, which did eat with him, by themselves: because the Egyptians might not eat bread with the Hebrews; for that is an abomination unto the Egyptian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y sat before him, the firstborn according to his birthright, and the youngest according to his youth: and the men marveled one with anoth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took and sent messes unto them from before him: but Benjamin’s mess was five times so much as any of theirs. And they drank, and were merry with h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udah spake unto him, saying, The man did solemnly protest unto us, saying, Ye shall not see my face, except your brother be with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thou wilt send our brother with us, we will go down and buy thee fo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if thou wilt not send him, we will not go down: for the man said unto us, Ye shall not see my face, except your brother be with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srael said, Wherefore dealt ye so ill with me, as to tell the man whether ye had yet a bro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said, The man asked straitly concerning ourselves, and concerning our kindred, saying, Is your father yet alive? have ye another brother? and we told him according to the tenor of these words: could we in any wise know that he would say, Bring your brother dow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Judah said unto Israel his father, Send the lad with me, and we will arise and go; that we may live, and not die, both we, and thou, and also our little ones.]]></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2026-06-19T22:41:40Z</dcterms:created>
  <dcterms:modified xsi:type="dcterms:W3CDTF">2026-06-19T22:41:40Z</dcterms:modified>
  <dc:title>Bible.com.au: GENESIS 43:1-34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