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2: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seph remembered the dreams which he dreamed of them, and said unto them, Ye are spies; to see the nakedness of the land ye are c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aid unto him, Nay, my lord, but to buy food are thy servants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are all one man’s sons; we are true men, thy servants are no sp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unto them, Nay, but to see the nakedness of the land ye are co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said, We thy servants are twelve brethren, the sons of one man in the land of Canaan; and, behold, the youngest is this day with our father, and one is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oseph said unto them, That is it that I spake unto you, saying, Ye are sp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reby ye shall be proved: by the life of Pharaoh ye shall not go forth hence, except your youngest brother come hi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nd one of you, and let him fetch your brother, and ye shall be bound, that your words may be proved, whether there be truth in you: or else by the life of Pharaoh surely ye are sp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put them all together into ward three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oseph said unto them the third day, This do, and live; for I fea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acob saw that there was corn in Egypt, and Jacob said unto his sons, Why do ye look one upon an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e be true men, let one of your brethren be bound in your prison house; but go ye, carry corn for the famine of your hou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ring your youngest brother unto me; so shall your words be verified, and ye shall not die. And they did s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said one to another, We are verily guilty concerning our brother, in that we saw the distress of his soul, when he besought us, and we would not hear; therefore is this distress come upon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Reuben answered them, saying, Spake I not unto you, saying, Do not sin against the child; and ye would not hear? therefore also, behold, his blood is requi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knew not that Joseph understood them; for there was an interpreter betwee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turned himself about from them, and wept; and he returned to them, and spake to them, and took Simeon from among them, and bound him before their ey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oseph commanded to fill their vessels with corn, and to restore every man’s money into his sack, and to give them provision for the way: and thus was it done unto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laded their asses with their corn, and departed the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one of them opened his sack to give his ass provender in the lodging place, he espied his money; and, behold, it was in the mouth of his sac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aid unto his brethren, My money is restored; and, lo, it is even in my sack: and their heart failed them, and they turned trembling one to another, saying, What is this that God hath done unto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Behold, I have heard that there is corn in Egypt: get you down thither, and buy for us from thence; that we may live, and not di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came unto Jacob their father unto the land of Canaan, and told him all that had befallen them; say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an, the lord of the land, spake roughly with us, and took us for spies of the countr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e said unto him, We are true men; we are no sp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be twelve brethren, sons of our father; one is not, and the youngest is this day with our father in the land of Cana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man, the lord of the land, said unto us, Hereby shall I know that ye are true men; leave one of your brethren with me, and take corn for the famine of your houses, and go your 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bring your youngest brother unto me: then shall I know that ye are no spies, but that ye are true men: so will I deliver you your brother, and ye shall traffick in the l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as they emptied their sacks, that, behold, every man’s bundle of money was in his sack: and when they and their father saw their bundles of money, they were afra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Jacob their father said unto them, Me have ye bereaved of my children: Joseph is not, and Simeon is not, and ye will take Benjamin away: all these things are against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Reuben spake unto his father, saying, Slay my two sons, if I bring him not to thee: deliver him into my hand, and I will bring him to thee aga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aid, My son shall not go down with you; for his brother is dead, and he only is left: if mischief befall him by the way in the which ye go, then shall ye bring down my gray hairs with sorrow to the gra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seph’s ten brethren went down to buy corn from Egyp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Benjamin, Joseph’s brother, Jacob sent not with his brethren; for he said, Lest peradventure mischief befall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ons of Israel came to buy among those that came: for the famine was in the land of Cana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eph was the governor over the land; he it was that sold to all the people of the land: and Joseph’s brethren came, and bowed down themselves to him with their faces to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eph saw his brethren, and he knew them, but made himself strange unto them, and spake roughly with them; and he said unto them, Whence come ye? And they said, From the land of Canaan to buy f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oseph knew his brethren, but they knew not him.]]></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2026-06-24T15:19:28Z</dcterms:created>
  <dcterms:modified xsi:type="dcterms:W3CDTF">2026-06-24T15:19:28Z</dcterms:modified>
  <dc:title>Bible.com.au: GENESIS 42:1-38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