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pake the chief butler unto Pharaoh, saying, I do remember my faults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was wroth with his servants, and put me in ward in the house of the captain of the guard, me and the chief bak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e dreamed a dream in one night, I and he; we dreamed each man according to the interpretation of his dr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was with us there a young man, an Hebrew, servant to the captain of the guard; and we told him, and he interpreted to us our dreams; to each man according to his dream he did interpr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as he interpreted to us, so it was; me he restored unto mine office, and him h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haraoh sent and called Joseph, and they brought him hastily out of the dungeon: and he shaved himself, and changed his raiment, and came in unto Pharao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Pharaoh said unto Joseph, I have dreamed a dream, and there is none that can interpret it: and I have heard say of thee, that when thou hearest a dream thou canst interpre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seph answered Pharaoh, saying, It is not in me: God shall give Pharaoh an answer of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pake unto Joseph, In my dream, behold, I stood upon the brink of the ri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hold, there came up out of the river seven kine, fatfleshed and well favoured; and they fed in the reed-gr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end of two full years, that Pharaoh dreamed: and, behold, he stood by the ri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hold, seven other kine came up after them, poor and very ill favoured and leanfleshed, such as I never saw in all the land of Egypt for ba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ean and ill favoured kine did eat up the first seven fat k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eaten them up, it could not be known that they had eaten them; but they were still ill favoured, as at the beginning. So I awo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saw in my dream, and, behold, seven ears came up upon one stalk, full and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hold, seven ears, withered, thin, and blasted with the east wind, sprung up afte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thin ears swallowed up the seven good ears: and I told it unto the magicians; but there was none that could declare it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eph said unto Pharaoh, The dream of Pharaoh is one: what God is about to do he hath declared unto Pharao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kine are seven years; and the seven good ears are seven years: the dream is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even lean and ill favoured kine that came up after them are seven years, and also the seven empty ears blasted with the east wind; they shall be seven years of fami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is the thing which I spake unto Pharaoh: what God is about to do he hath shewed unto Pharao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came up out of the river seven kine, well favoured and fatfleshed; and they fed in the reed-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ere come seven years of great plenty throughout all the land of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shall arise after them seven years of famine; and all the plenty shall be forgotten in the land of Egypt; and the famine shall consume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lenty shall not be known in the land by reason of that famine which followeth; for it shall be very grievo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or that the dream was doubled unto Pharaoh twice, it is because the thing is established by God, and God will shortly bring it to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fore let Pharaoh look out a man discreet and wise, and set him over the land of Egy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Pharaoh do this, and let him appoint overseers over the land, and take up the fifth part of the land of Egypt in the seven plenteous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et them gather all the food of these good years that come, and lay up corn under the hand of Pharaoh for food in the cities, and let them keep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food shall be for a store to the land against the seven years of famine, which shall be in the land of Egypt; that the land perish not through the fami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hing was good in the eyes of Pharaoh, and in the eyes of all his serva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Pharaoh said unto his servants, Can we find such a one as this, a man in whom the spirit of God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seven other kine came up after them out of the river, ill favoured and leanfleshed; and stood by the other kine upon the brink of the ri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Pharaoh said unto Joseph, Forasmuch as God hath shewed thee all this, there is none so discreet and wise as th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be over my house, and according unto thy word shall all my people be ruled: only in the throne will I be greater than th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Pharaoh said unto Joseph, See, I have set thee over all the land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Pharaoh took off his signet ring from his hand, and put it upon Joseph’s hand, and arrayed him in vestures of fine linen, and put a gold chain about his nec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made him to ride in the second chariot which he had; and they cried before him, Bow the knee: and he set him over all the land of Egyp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Pharaoh said unto Joseph, I am Pharaoh, and without thee shall no man lift up his hand or his foot in all the land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Pharaoh called Joseph’s name Zaphenath-paneah; and he gave him to wife Asenath the daughter of Poti-phera priest of On. And Joseph went out over the land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oseph was thirty years old when he stood before Pharaoh king of Egypt. And Joseph went out from the presence of Pharaoh, and went throughout all the land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n the seven plenteous years the earth brought forth by handful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gathered up all the food of the seven years which were in the land of Egypt, and laid up the food in the cities: the food of the field, which was round about every city, laid he up in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ill favoured and leanfleshed kine did eat up the seven well favoured and fat kine. So Pharaoh awok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seph laid up corn as the sand of the sea, very much, until he left numbering; for it was without numb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unto Joseph were born two sons before the year of famine came, which Asenath the daughter of Poti-phera priest of On bare unto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oseph called the name of the firstborn Manasseh: For, said he, God hath made me forget all my toil, and all my father’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name of the second called he Ephraim: For God hath made me fruitful in the land of my afflic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seven years of plenty, that was in the land of Egypt, came to an en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to come, according as Joseph had said: and there was famine in all lands; but in all the land of Egypt there was br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all the land of Egypt was famished, the people cried to Pharaoh for bread: and Pharaoh said unto all the Egyptians, Go unto Joseph; what he saith to you, d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 famine was over all the face of the earth: and Joseph opened all the storehouses, and sold unto the Egyptians; and the famine was sore in the land of Egyp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countries came into Egypt to Joseph for to buy corn; because the famine was sore in all the ear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lept and dreamed a second time: and, behold, seven ears of corn came up upon one stalk, rank and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seven ears, thin and blasted with the east wind, sprung up aft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hin ears swallowed up the seven rank and full ears. And Pharaoh awoke, and, behold, it was a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in the morning that his spirit was troubled; and he sent and called for all the magicians of Egypt, and all the wise men thereof: and Pharaoh told them his dream; but there was none that could interpret them unto Pharaoh.]]></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2026-06-19T22:41:42Z</dcterms:created>
  <dcterms:modified xsi:type="dcterms:W3CDTF">2026-06-19T22:41:42Z</dcterms:modified>
  <dc:title>Bible.com.au: GENESIS 41:1-57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