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ef butler told his dream to Joseph, and said to him, In my dream, behold, a vine wa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vine were three branches: and it was as though it budded, and its blossoms shot forth; and the clusters thereof brought forth ripe grap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haraoh’s cup was in my hand; and I took the grapes, and pressed them into Pharaoh’s cup, and I gave the cup into Pharaoh’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said unto him, This is the interpretation of it: the three branches are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in yet three days shall Pharaoh lift up thine head, and restore thee unto thine office: and thou shalt give Pharaoh’s cup into his hand, after the former manner when thou wast his but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me in thy remembrance when it shall be well with thee, and shew kindness, I pray thee, unto me, and make mention of me unto Pharaoh, and bring me out of thi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I was stolen away out of the land of the Hebrews: and here also have I done nothing that they should put me into the dun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the interpretation was good, he said unto Joseph, I also was in my dream, and, behold, three baskets of white bread were on m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e uppermost basket there was of all manner of bakemeats for Pharaoh; and the birds did eat them out of the basket upon my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answered and said, This is the interpretation thereof: the three baskets are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the butler of the king of Egypt and his baker offended their lord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in yet three days shall Pharaoh lift up thy head from off thee, and shall hang thee on a tree; and the birds shall eat thy flesh from of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the third day, which was Pharaoh’s birthday, that he made a feast unto all his servants: and he lifted up the head of the chief butler and the head of the chief baker among his serv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stored the chief butler unto his butlership again; and he gave the cup into Pharaoh’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hanged the chief baker: as Joseph had interpret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did not the chief butler remember Joseph, but forga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was wroth against his two officers, against the chief of the butlers, and against the chief of the bak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them in ward in the house of the captain of the guard, into the prison, the place where Joseph was b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aptain of the guard charged Joseph with them, and he ministered unto them: and they continued a season in 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reamed a dream both of them, each man his dream, in one night, each man according to the interpretation of his dream, the butler and the baker of the king of Egypt, which were bound in the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came in unto them in the morning, and saw them, and, behold, they were s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sked Pharaoh’s officers that were with him in ward in his master’s house, saying, Wherefore look ye so sadly to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him, We have dreamed a dream, and there is none that can interpret it. And Joseph said unto them, Do not interpretations belong to God? tell it me, I pray yo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GENESIS 40:1-23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