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presProps" Target="presProps.xml"/>
  <Relationship Id="rId32" Type="http://schemas.openxmlformats.org/officeDocument/2006/relationships/viewProps" Target="viewProps.xml"/>
  <Relationship Id="rId3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5758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4:1-2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Cain, Where is Abel thy brother? And he said, I know not: am I my brother’s keeper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What hast thou done? the voice of thy brother’s blood crieth unto me from the groun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now cursed art thou from the ground, which hath opened her mouth to receive thy brother’s blood from thy hand;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tillest the ground, it shall not henceforth yield unto thee her strength; a fugitive and a wanderer shalt thou be in the earth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in said unto the LORD, My punishment is greater than I can bea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ou hast driven me out this day from the face of the ground; and from thy face shall I be hid; and I shall be a fugitive and a wanderer in the earth; and it shall come to pass, that whosoever findeth me shall slay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him, Therefore whosoever slayeth Cain, vengeance shall be taken on him sevenfold. And the LORD appointed a sign for Cain, lest any finding him should smite hi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in went out from the presence of the LORD, and dwelt in the land of Nod, on the east of Ede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in knew his wife; and she conceived, and bare Enoch: and he builded a city, and called the name of the city, after the name of his son, Enoch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Enoch was born Irad: and Irad begat Mehujael: and Mehujael begat Methushael: and Methushael begat Lamech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an knew Eve his wife; and she conceived, and bare Cain, and said, I have gotten a man with the help of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mech took unto him two wives: the name of the one was Adah, and the name of the other Zilla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h bare Jabal: he was the father of such as dwell in tents and have cattl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is brother’s name was Jubal: he was the father of all such as handle the harp and pip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Zillah, she also bare Tubal-cain, the forger of every cutting instrument of brass and iron: and the sister of Tubal-cain was Naamah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amech said unto his wives: Adah and Zillah, hear my voice; Ye wives of Lamech, hearken unto my speech: For I have slain a man for wounding me, And a young man for bruising me: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Cain shall be avenged sevenfold, Truly Lamech seventy and sevenfol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dam knew his wife again; and she bare a son, and called his name Seth: For, said she, God hath appointed me another seed instead of Abel; for Cain slew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Seth, to him also there was born a son; and he called his name Enosh: then began men to call upon the name of the LORD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gain she bare his brother Abel. And Abel was a keeper of sheep, but Cain was a tiller of the groun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n process of time it came to pass, that Cain brought of the fruit of the ground an offering unto the LOR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bel, he also brought of the firstlings of his flock and of the fat thereof. And the LORD had respect unto Abel and to his offering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unto Cain and to his offering he had not respect. And Cain was very wroth, and his countenance fe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LORD said unto Cain, Why art thou wroth? and why is thy countenance fallen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ou doest well, shalt thou not be accepted? and if thou doest not well, sin coucheth at the door: and unto thee shall be his desire, and thou shalt rule over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ain told Abel his brother. And it came to pass, when they were in the field, that Cain rose up against Abel his brother, and slew him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0">
  <a:themeElements>
    <a:clrScheme name="Theme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2026-06-04T07:53:25Z</dcterms:created>
  <dcterms:modified xsi:type="dcterms:W3CDTF">2026-06-04T07:53:25Z</dcterms:modified>
  <dc:title>Bible.com.au: GENESIS 4:1-26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