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8: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Onan knew that the seed should not be his; and it came to pass, when he went in unto his brother’s wife, that he spilled it on the ground, lest he should give seed to his bro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thing which he did was evil in the sight of the LORD: and he slew him als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aid Judah to Tamar his daughter in law, Remain a widow in thy father’s house, till Shelah my son be grown up: for he said, Lest he also die, like his brethren. And Tamar went and dwelt in her father’s hou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n process of time Shua’s daughter, the wife of Judah, died; and Judah was comforted, and went up unto his sheepshearers to Timnah, he and his friend Hirah the Adullamit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was told Tamar, saying, Behold, thy father in law goeth up to Timnah to shear his shee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he put off from her the garments of her widowhood, and covered herself with her veil, and wrapped herself, and sat in the gate of Enaim, which is by the way to Timnah; for she saw that Shelah was grown up, and she was not given unto him to wif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Judah saw her, he thought her to be an harlot; for she had covered her f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turned unto her by the way, and said, Go to, I pray thee, let me come in unto thee: for he knew not that she was his daughter in law. And she said, What wilt thou give me, that thou mayest come in unto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aid, I will send thee a kid of the goats from the flock. And she said, Wilt thou give me a pledge, till thou send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What pledge shall I give thee? And she said, Thy signet and thy cord, and thy staff that is in thine hand. And he gave them to her, and came in unto her, and she conceived by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t that time, that Judah went down from his brethren, and turned in to a certain Adullamite, whose name was Hir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he arose, and went away, and put off her veil from her, and put on the garments of her widowho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udah sent the kid of the goats by the hand of his friend the Adullamite, to receive the pledge from the woman’s hand: but he found her no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he asked the men of her place, saying, Where is the harlot, that was at Enaim by the way side? And they said, There hath been no harlot he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returned to Judah, and said, I have not found her; and also the men of the place said, There hath been no harlot he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Judah said, Let her take it to her, lest we be put to shame: behold, I sent this kid, and thou hast not found 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t came to pass about three months after, that it was told Judah, saying, Tamar thy daughter in law hath played the harlot; and moreover, behold, she is with child by whoredom. And Judah said, Bring her forth, and let her be burn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she was brought forth, she sent to her father in law, saying, By the man, whose these are, am I with child: and she said, Discern, I pray thee, whose are these, the signet, and the cords, and the staff.]]></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Judah acknowledged them, and said, She is more righteous than I; forasmuch as I gave her not to Shelah my son. And he knew her again no mo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t came to pass in the time of her travail, that, behold, twins were in her womb.]]></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t came to pass, when she travailed, that one put out a hand: and the midwife took and bound upon his hand a scarlet thread, saying, This came out fir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udah saw there a daughter of a certain Canaanite whose name was Shua; and he took her, and went in unto 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came to pass, as he drew back his hand, that, behold, his brother came out: and she said, Wherefore hast thou made a breach for thyself? therefore his name was called Perez.]]></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fterward came out his brother, that had the scarlet thread upon his hand: and his name was called Zer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he conceived, and bare a son; and he called his name 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he conceived again, and bare a son; and she called his name On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he yet again bare a son, and called his name Shelah: and he was at Chezib, when she bare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udah took a wife for Er his firstborn, and her name was Tam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Er, Judah’s firstborn, was wicked in the sight of the LORD; and the LORD slew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Judah said unto Onan, Go in unto thy brother’s wife, and perform the duty of an husband’s brother unto her, and raise up seed to thy brother.]]></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2026-05-30T08:19:03Z</dcterms:created>
  <dcterms:modified xsi:type="dcterms:W3CDTF">2026-05-30T08:19:03Z</dcterms:modified>
  <dc:title>Bible.com.au: GENESIS 38:1-30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